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5" r:id="rId4"/>
    <p:sldId id="263" r:id="rId5"/>
    <p:sldId id="269" r:id="rId6"/>
    <p:sldId id="262" r:id="rId7"/>
    <p:sldId id="257" r:id="rId8"/>
    <p:sldId id="258" r:id="rId9"/>
    <p:sldId id="259" r:id="rId10"/>
    <p:sldId id="260" r:id="rId11"/>
    <p:sldId id="261" r:id="rId12"/>
    <p:sldId id="267" r:id="rId13"/>
    <p:sldId id="264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BFBFBF"/>
    <a:srgbClr val="A5A5A5"/>
    <a:srgbClr val="ED7D31"/>
    <a:srgbClr val="70AD47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6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E944C22-B03D-99EC-1FBF-350485093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7B7F835-970C-7C5C-7BC5-247B98A28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5BE06D8-BE04-904A-2EB2-5E72B7296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77C5-47F2-4B1E-8F38-BD1F21B35B06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C75B043-2587-398C-CA53-793408CD7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27734BB-D0C8-899E-5871-A01BCD39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52D5-6021-4855-8384-90948C10A4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26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EDF0E5-349C-D37F-74F1-A19615673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4B2A61A-FA03-00FB-EEEF-ACF2035AE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535C35E-B067-9451-A879-6B3ADB543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77C5-47F2-4B1E-8F38-BD1F21B35B06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CE2AA0C-0B9A-82C0-6706-999B3B9E3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6F175E4-ED66-FD83-AD10-7EBE8E7D4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52D5-6021-4855-8384-90948C10A4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371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94044978-C88C-5850-4B4A-F41AEEA5A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8E88FAB-8BD9-CFD4-9849-3FE56D453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34D1E07-4B06-21BF-77DC-9FA21ABFF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77C5-47F2-4B1E-8F38-BD1F21B35B06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5D4918D-041C-6938-69C7-D9D57D2C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2C5ACFD-1E8A-8B57-84F6-DC19BE7E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52D5-6021-4855-8384-90948C10A4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43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80909F5-50CC-39AB-FFCD-B2A36940E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2FE1EBD-4823-3C0A-DBAF-50BB30183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6C4E5BB-8B18-91F6-F2BA-A5B84FAF1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77C5-47F2-4B1E-8F38-BD1F21B35B06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03B078E-05CA-E60E-629D-29412500D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4C22E17-BB12-9C80-F8C9-8342C2076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52D5-6021-4855-8384-90948C10A4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32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831B5AE-0926-FDE9-689B-07A701F3F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45075CE-61C6-A498-D027-09148477C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A1344C4-26DE-18D4-FB8C-B64256B2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77C5-47F2-4B1E-8F38-BD1F21B35B06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686BB54-BC84-84CF-18F8-F57D56D39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5F874A8-BD96-EDD7-7EC6-F370052EF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52D5-6021-4855-8384-90948C10A4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93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687716E-051C-2646-8ABB-20BEA5919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2A349A4-C237-353B-A71D-947F3E725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5DEF939-D9E8-1BD3-FC3D-099EF0ED1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B74B50C-8F1D-A8A3-8704-F60A2F1C9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77C5-47F2-4B1E-8F38-BD1F21B35B06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9E2A07C-99E9-13CE-93AA-62C75EC87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3B99E00-805F-5651-910C-58AED4E80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52D5-6021-4855-8384-90948C10A4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15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DEDF55-3BBD-B0C6-A8BD-3B3B4F3B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096E884-862A-337D-86E2-482CE9111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4E01C8E-2E77-B295-2CC7-9281864AB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4EC17E7-2569-AF45-9713-F83BB41CD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447EB434-BDDF-EA1F-8343-60B8742068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F4512CA2-8DBF-7656-0226-BC1A95B73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77C5-47F2-4B1E-8F38-BD1F21B35B06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18D9ECA-74BD-957E-CDFF-0BD340065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0287E1DC-1469-D250-0D9F-46A746E4B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52D5-6021-4855-8384-90948C10A4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81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3B24658-B19E-B38C-F6ED-FCFB6EF0C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1B1DE4E6-5336-DAE3-96BA-789733C3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77C5-47F2-4B1E-8F38-BD1F21B35B06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B84E7E63-9912-8D45-8679-A96676485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469C29B1-6A8E-A12F-70A9-590C947F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52D5-6021-4855-8384-90948C10A4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64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7E49B0F-5424-7128-D432-4CEFB749E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77C5-47F2-4B1E-8F38-BD1F21B35B06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660C6AA-E3C4-C0B8-97B0-10DE4DC61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88F59CA9-D8BB-7BAB-8053-1CEDE067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52D5-6021-4855-8384-90948C10A4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4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26F4294-7525-15D5-5DF8-D65DE7A72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A776B03-9738-2112-A9CE-A80E8FD32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D366EF9-6D17-2EEE-E9AB-D15EE7375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65E29DB-3167-E780-E8A6-53DBED5DC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77C5-47F2-4B1E-8F38-BD1F21B35B06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F53ADC7-D5BB-C2E7-F3CF-76974308B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6C5F486-0577-CA5A-2B0E-5BCC73192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52D5-6021-4855-8384-90948C10A4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54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3298671-D063-66DB-CA4D-9291527EC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316D75BA-D0E8-B760-981F-E03D075AD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69C21535-C3CC-54F1-5967-721C7B0FE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3DEF84A-33BF-A1C0-A4AF-453009C91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77C5-47F2-4B1E-8F38-BD1F21B35B06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DD2FA1A-2DAD-4469-9A8C-F27728797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CC495EC-B389-16FE-A4C7-8C9B6E85D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52D5-6021-4855-8384-90948C10A4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7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A86B846-3912-7675-06A3-88B359DCE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C347620-14D8-5A64-B39F-4236CC5DA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507FC19-4616-1B2F-BFDC-2F67DB03A8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F77C5-47F2-4B1E-8F38-BD1F21B35B06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33FCE3A-A1AC-FFFD-078F-328A1E80D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41E5844-CC84-9F61-6606-D5A18F76E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852D5-6021-4855-8384-90948C10A4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8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://www.bjmogong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18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hyperlink" Target="http://www.bjmogong.com/" TargetMode="External"/><Relationship Id="rId5" Type="http://schemas.openxmlformats.org/officeDocument/2006/relationships/tags" Target="../tags/tag16.xml"/><Relationship Id="rId10" Type="http://schemas.openxmlformats.org/officeDocument/2006/relationships/image" Target="../media/image17.png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>
            <a:extLst>
              <a:ext uri="{FF2B5EF4-FFF2-40B4-BE49-F238E27FC236}">
                <a16:creationId xmlns:a16="http://schemas.microsoft.com/office/drawing/2014/main" xmlns="" id="{396F0FFC-F867-B58C-3969-D51289954626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56936" y="2519274"/>
            <a:ext cx="89831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000" dirty="0" smtClean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思源黑体 CN Bold" panose="020B0800000000000000" charset="-122"/>
                <a:sym typeface="思源黑体 CN Regular" panose="020B0500000000000000" charset="-122"/>
              </a:rPr>
              <a:t>发票</a:t>
            </a:r>
            <a:r>
              <a:rPr lang="zh-CN" altLang="en-US" sz="6000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思源黑体 CN Bold" panose="020B0800000000000000" charset="-122"/>
                <a:sym typeface="思源黑体 CN Regular" panose="020B0500000000000000" charset="-122"/>
              </a:rPr>
              <a:t>版产品介绍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396F0FFC-F867-B58C-3969-D51289954626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74802" y="3817599"/>
            <a:ext cx="89831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思源黑体 CN Bold" panose="020B0800000000000000" charset="-122"/>
                <a:sym typeface="思源黑体 CN Regular" panose="020B0500000000000000" charset="-122"/>
              </a:rPr>
              <a:t>北京莫工科技有限责任公司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9581260" y="6381328"/>
            <a:ext cx="253454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b="0" dirty="0">
                <a:ln w="0">
                  <a:noFill/>
                </a:ln>
                <a:noFill/>
                <a:hlinkClick r:id="rId4"/>
              </a:rPr>
              <a:t>http://www.bjmogong.com</a:t>
            </a:r>
            <a:endParaRPr lang="en-US" altLang="zh-CN" sz="1600" b="0" dirty="0">
              <a:ln w="0">
                <a:noFill/>
              </a:ln>
              <a:noFill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085" y="2559346"/>
            <a:ext cx="2012781" cy="93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3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FC1043ED-ED6B-430E-1580-DE7CB58BF7DD}"/>
              </a:ext>
            </a:extLst>
          </p:cNvPr>
          <p:cNvSpPr txBox="1"/>
          <p:nvPr/>
        </p:nvSpPr>
        <p:spPr>
          <a:xfrm>
            <a:off x="742737" y="1002567"/>
            <a:ext cx="11021174" cy="68512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对各基础档案、凭证、账套等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10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多类项目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100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多项内容进行数据分析，当发现问题时报告错误和警告项目，并显示明细信息以及时查看和订正，以保证凭证数据的正确完整性。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80C8F64-BFF7-9CB7-7880-50AC6EE39748}"/>
              </a:ext>
            </a:extLst>
          </p:cNvPr>
          <p:cNvSpPr txBox="1"/>
          <p:nvPr/>
        </p:nvSpPr>
        <p:spPr>
          <a:xfrm>
            <a:off x="191035" y="179997"/>
            <a:ext cx="4751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智能分析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1CE2571-F9A4-EE15-6CB5-5A116B472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444" y="1925486"/>
            <a:ext cx="6796313" cy="470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FC1043ED-ED6B-430E-1580-DE7CB58BF7DD}"/>
              </a:ext>
            </a:extLst>
          </p:cNvPr>
          <p:cNvSpPr txBox="1"/>
          <p:nvPr/>
        </p:nvSpPr>
        <p:spPr>
          <a:xfrm>
            <a:off x="742737" y="1002567"/>
            <a:ext cx="10507465" cy="68512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大数据量业务中可快速分析导入，错误部分生成日志明细再次加工。以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1000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张发票记录为例，从导入分析到凭证生成可在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分钟之内完成操作。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80C8F64-BFF7-9CB7-7880-50AC6EE39748}"/>
              </a:ext>
            </a:extLst>
          </p:cNvPr>
          <p:cNvSpPr txBox="1"/>
          <p:nvPr/>
        </p:nvSpPr>
        <p:spPr>
          <a:xfrm>
            <a:off x="191035" y="179997"/>
            <a:ext cx="4751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易用高效</a:t>
            </a:r>
          </a:p>
        </p:txBody>
      </p:sp>
      <p:pic>
        <p:nvPicPr>
          <p:cNvPr id="4" name="图片 3" descr="图形用户界面, 应用程序, Word&#10;&#10;描述已自动生成">
            <a:extLst>
              <a:ext uri="{FF2B5EF4-FFF2-40B4-BE49-F238E27FC236}">
                <a16:creationId xmlns:a16="http://schemas.microsoft.com/office/drawing/2014/main" xmlns="" id="{39057165-0A9B-72B8-97CC-D055B9E0D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603" y="1896053"/>
            <a:ext cx="6883323" cy="476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0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00CFAEDE-E129-E5B4-D367-A6DCDA8E8273}"/>
              </a:ext>
            </a:extLst>
          </p:cNvPr>
          <p:cNvSpPr txBox="1"/>
          <p:nvPr/>
        </p:nvSpPr>
        <p:spPr>
          <a:xfrm>
            <a:off x="191035" y="179997"/>
            <a:ext cx="4751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支持版本</a:t>
            </a: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xmlns="" id="{E7A67F31-7C02-A2F1-5325-B18E091DC963}"/>
              </a:ext>
            </a:extLst>
          </p:cNvPr>
          <p:cNvSpPr>
            <a:spLocks/>
          </p:cNvSpPr>
          <p:nvPr/>
        </p:nvSpPr>
        <p:spPr bwMode="auto">
          <a:xfrm>
            <a:off x="6464079" y="1437204"/>
            <a:ext cx="4472877" cy="994774"/>
          </a:xfrm>
          <a:custGeom>
            <a:avLst/>
            <a:gdLst>
              <a:gd name="T0" fmla="*/ 433 w 2183"/>
              <a:gd name="T1" fmla="*/ 0 h 483"/>
              <a:gd name="T2" fmla="*/ 1942 w 2183"/>
              <a:gd name="T3" fmla="*/ 0 h 483"/>
              <a:gd name="T4" fmla="*/ 2183 w 2183"/>
              <a:gd name="T5" fmla="*/ 241 h 483"/>
              <a:gd name="T6" fmla="*/ 1942 w 2183"/>
              <a:gd name="T7" fmla="*/ 483 h 483"/>
              <a:gd name="T8" fmla="*/ 433 w 2183"/>
              <a:gd name="T9" fmla="*/ 483 h 483"/>
              <a:gd name="T10" fmla="*/ 0 w 2183"/>
              <a:gd name="T11" fmla="*/ 320 h 483"/>
              <a:gd name="T12" fmla="*/ 433 w 2183"/>
              <a:gd name="T13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3" h="483">
                <a:moveTo>
                  <a:pt x="433" y="0"/>
                </a:moveTo>
                <a:cubicBezTo>
                  <a:pt x="1942" y="0"/>
                  <a:pt x="1942" y="0"/>
                  <a:pt x="1942" y="0"/>
                </a:cubicBezTo>
                <a:cubicBezTo>
                  <a:pt x="2075" y="0"/>
                  <a:pt x="2183" y="108"/>
                  <a:pt x="2183" y="241"/>
                </a:cubicBezTo>
                <a:cubicBezTo>
                  <a:pt x="2183" y="375"/>
                  <a:pt x="2075" y="483"/>
                  <a:pt x="1942" y="483"/>
                </a:cubicBezTo>
                <a:cubicBezTo>
                  <a:pt x="433" y="483"/>
                  <a:pt x="433" y="483"/>
                  <a:pt x="433" y="483"/>
                </a:cubicBezTo>
                <a:cubicBezTo>
                  <a:pt x="272" y="483"/>
                  <a:pt x="205" y="265"/>
                  <a:pt x="0" y="320"/>
                </a:cubicBezTo>
                <a:cubicBezTo>
                  <a:pt x="81" y="239"/>
                  <a:pt x="256" y="0"/>
                  <a:pt x="4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400" b="1">
              <a:cs typeface="+mn-ea"/>
              <a:sym typeface="+mn-lt"/>
            </a:endParaRPr>
          </a:p>
        </p:txBody>
      </p:sp>
      <p:grpSp>
        <p:nvGrpSpPr>
          <p:cNvPr id="7" name="Group 27">
            <a:extLst>
              <a:ext uri="{FF2B5EF4-FFF2-40B4-BE49-F238E27FC236}">
                <a16:creationId xmlns:a16="http://schemas.microsoft.com/office/drawing/2014/main" xmlns="" id="{784FF19E-AF26-9D9A-B650-3335BD6B56CA}"/>
              </a:ext>
            </a:extLst>
          </p:cNvPr>
          <p:cNvGrpSpPr/>
          <p:nvPr/>
        </p:nvGrpSpPr>
        <p:grpSpPr>
          <a:xfrm>
            <a:off x="5155735" y="1607805"/>
            <a:ext cx="1589476" cy="1077672"/>
            <a:chOff x="5155735" y="2183152"/>
            <a:chExt cx="1589476" cy="1077672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13D71CEA-B808-8AB3-2A54-ECBA95401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735" y="2183152"/>
              <a:ext cx="1589476" cy="1077672"/>
            </a:xfrm>
            <a:custGeom>
              <a:avLst/>
              <a:gdLst>
                <a:gd name="T0" fmla="*/ 443 w 776"/>
                <a:gd name="T1" fmla="*/ 421 h 523"/>
                <a:gd name="T2" fmla="*/ 444 w 776"/>
                <a:gd name="T3" fmla="*/ 420 h 523"/>
                <a:gd name="T4" fmla="*/ 776 w 776"/>
                <a:gd name="T5" fmla="*/ 64 h 523"/>
                <a:gd name="T6" fmla="*/ 335 w 776"/>
                <a:gd name="T7" fmla="*/ 24 h 523"/>
                <a:gd name="T8" fmla="*/ 90 w 776"/>
                <a:gd name="T9" fmla="*/ 92 h 523"/>
                <a:gd name="T10" fmla="*/ 103 w 776"/>
                <a:gd name="T11" fmla="*/ 433 h 523"/>
                <a:gd name="T12" fmla="*/ 443 w 776"/>
                <a:gd name="T13" fmla="*/ 421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6" h="523">
                  <a:moveTo>
                    <a:pt x="443" y="421"/>
                  </a:moveTo>
                  <a:cubicBezTo>
                    <a:pt x="444" y="420"/>
                    <a:pt x="444" y="420"/>
                    <a:pt x="444" y="420"/>
                  </a:cubicBezTo>
                  <a:cubicBezTo>
                    <a:pt x="776" y="64"/>
                    <a:pt x="776" y="64"/>
                    <a:pt x="776" y="64"/>
                  </a:cubicBezTo>
                  <a:cubicBezTo>
                    <a:pt x="648" y="201"/>
                    <a:pt x="488" y="70"/>
                    <a:pt x="335" y="24"/>
                  </a:cubicBezTo>
                  <a:cubicBezTo>
                    <a:pt x="250" y="0"/>
                    <a:pt x="155" y="23"/>
                    <a:pt x="90" y="92"/>
                  </a:cubicBezTo>
                  <a:cubicBezTo>
                    <a:pt x="0" y="189"/>
                    <a:pt x="5" y="342"/>
                    <a:pt x="103" y="433"/>
                  </a:cubicBezTo>
                  <a:cubicBezTo>
                    <a:pt x="200" y="523"/>
                    <a:pt x="353" y="518"/>
                    <a:pt x="443" y="42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b="1">
                <a:cs typeface="+mn-ea"/>
                <a:sym typeface="+mn-lt"/>
              </a:endParaRPr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xmlns="" id="{16732FB6-ACD6-91C1-3F12-53C531D26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619" y="2234814"/>
              <a:ext cx="952724" cy="955127"/>
            </a:xfrm>
            <a:custGeom>
              <a:avLst/>
              <a:gdLst>
                <a:gd name="T0" fmla="*/ 386 w 465"/>
                <a:gd name="T1" fmla="*/ 375 h 464"/>
                <a:gd name="T2" fmla="*/ 376 w 465"/>
                <a:gd name="T3" fmla="*/ 78 h 464"/>
                <a:gd name="T4" fmla="*/ 79 w 465"/>
                <a:gd name="T5" fmla="*/ 89 h 464"/>
                <a:gd name="T6" fmla="*/ 90 w 465"/>
                <a:gd name="T7" fmla="*/ 386 h 464"/>
                <a:gd name="T8" fmla="*/ 386 w 465"/>
                <a:gd name="T9" fmla="*/ 375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464">
                  <a:moveTo>
                    <a:pt x="386" y="375"/>
                  </a:moveTo>
                  <a:cubicBezTo>
                    <a:pt x="465" y="291"/>
                    <a:pt x="460" y="157"/>
                    <a:pt x="376" y="78"/>
                  </a:cubicBezTo>
                  <a:cubicBezTo>
                    <a:pt x="291" y="0"/>
                    <a:pt x="158" y="4"/>
                    <a:pt x="79" y="89"/>
                  </a:cubicBezTo>
                  <a:cubicBezTo>
                    <a:pt x="0" y="173"/>
                    <a:pt x="5" y="307"/>
                    <a:pt x="90" y="386"/>
                  </a:cubicBezTo>
                  <a:cubicBezTo>
                    <a:pt x="174" y="464"/>
                    <a:pt x="308" y="460"/>
                    <a:pt x="386" y="37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40" name="Freeform 5">
            <a:extLst>
              <a:ext uri="{FF2B5EF4-FFF2-40B4-BE49-F238E27FC236}">
                <a16:creationId xmlns:a16="http://schemas.microsoft.com/office/drawing/2014/main" xmlns="" id="{253BC918-25B9-63F2-E833-CAB526FDF50D}"/>
              </a:ext>
            </a:extLst>
          </p:cNvPr>
          <p:cNvSpPr>
            <a:spLocks/>
          </p:cNvSpPr>
          <p:nvPr/>
        </p:nvSpPr>
        <p:spPr bwMode="auto">
          <a:xfrm flipH="1">
            <a:off x="1184161" y="2402667"/>
            <a:ext cx="4472877" cy="994774"/>
          </a:xfrm>
          <a:custGeom>
            <a:avLst/>
            <a:gdLst>
              <a:gd name="T0" fmla="*/ 433 w 2183"/>
              <a:gd name="T1" fmla="*/ 0 h 483"/>
              <a:gd name="T2" fmla="*/ 1942 w 2183"/>
              <a:gd name="T3" fmla="*/ 0 h 483"/>
              <a:gd name="T4" fmla="*/ 2183 w 2183"/>
              <a:gd name="T5" fmla="*/ 241 h 483"/>
              <a:gd name="T6" fmla="*/ 1942 w 2183"/>
              <a:gd name="T7" fmla="*/ 483 h 483"/>
              <a:gd name="T8" fmla="*/ 433 w 2183"/>
              <a:gd name="T9" fmla="*/ 483 h 483"/>
              <a:gd name="T10" fmla="*/ 0 w 2183"/>
              <a:gd name="T11" fmla="*/ 320 h 483"/>
              <a:gd name="T12" fmla="*/ 433 w 2183"/>
              <a:gd name="T13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3" h="483">
                <a:moveTo>
                  <a:pt x="433" y="0"/>
                </a:moveTo>
                <a:cubicBezTo>
                  <a:pt x="1942" y="0"/>
                  <a:pt x="1942" y="0"/>
                  <a:pt x="1942" y="0"/>
                </a:cubicBezTo>
                <a:cubicBezTo>
                  <a:pt x="2075" y="0"/>
                  <a:pt x="2183" y="108"/>
                  <a:pt x="2183" y="241"/>
                </a:cubicBezTo>
                <a:cubicBezTo>
                  <a:pt x="2183" y="375"/>
                  <a:pt x="2075" y="483"/>
                  <a:pt x="1942" y="483"/>
                </a:cubicBezTo>
                <a:cubicBezTo>
                  <a:pt x="433" y="483"/>
                  <a:pt x="433" y="483"/>
                  <a:pt x="433" y="483"/>
                </a:cubicBezTo>
                <a:cubicBezTo>
                  <a:pt x="272" y="483"/>
                  <a:pt x="205" y="265"/>
                  <a:pt x="0" y="320"/>
                </a:cubicBezTo>
                <a:cubicBezTo>
                  <a:pt x="81" y="239"/>
                  <a:pt x="256" y="0"/>
                  <a:pt x="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400" b="1">
              <a:cs typeface="+mn-ea"/>
              <a:sym typeface="+mn-lt"/>
            </a:endParaRPr>
          </a:p>
        </p:txBody>
      </p:sp>
      <p:grpSp>
        <p:nvGrpSpPr>
          <p:cNvPr id="41" name="Group 26">
            <a:extLst>
              <a:ext uri="{FF2B5EF4-FFF2-40B4-BE49-F238E27FC236}">
                <a16:creationId xmlns:a16="http://schemas.microsoft.com/office/drawing/2014/main" xmlns="" id="{F6ABE6DF-3CCA-FDAA-4B9E-B3A409657698}"/>
              </a:ext>
            </a:extLst>
          </p:cNvPr>
          <p:cNvGrpSpPr/>
          <p:nvPr/>
        </p:nvGrpSpPr>
        <p:grpSpPr>
          <a:xfrm>
            <a:off x="5375906" y="2573268"/>
            <a:ext cx="1589476" cy="1077672"/>
            <a:chOff x="5375906" y="3148615"/>
            <a:chExt cx="1589476" cy="1077672"/>
          </a:xfrm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xmlns="" id="{D965707B-4C6A-16A4-47C5-3CB08CC69BF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375906" y="3148615"/>
              <a:ext cx="1589476" cy="1077672"/>
            </a:xfrm>
            <a:custGeom>
              <a:avLst/>
              <a:gdLst>
                <a:gd name="T0" fmla="*/ 443 w 776"/>
                <a:gd name="T1" fmla="*/ 421 h 523"/>
                <a:gd name="T2" fmla="*/ 444 w 776"/>
                <a:gd name="T3" fmla="*/ 420 h 523"/>
                <a:gd name="T4" fmla="*/ 776 w 776"/>
                <a:gd name="T5" fmla="*/ 64 h 523"/>
                <a:gd name="T6" fmla="*/ 335 w 776"/>
                <a:gd name="T7" fmla="*/ 24 h 523"/>
                <a:gd name="T8" fmla="*/ 90 w 776"/>
                <a:gd name="T9" fmla="*/ 92 h 523"/>
                <a:gd name="T10" fmla="*/ 103 w 776"/>
                <a:gd name="T11" fmla="*/ 433 h 523"/>
                <a:gd name="T12" fmla="*/ 443 w 776"/>
                <a:gd name="T13" fmla="*/ 421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6" h="523">
                  <a:moveTo>
                    <a:pt x="443" y="421"/>
                  </a:moveTo>
                  <a:cubicBezTo>
                    <a:pt x="444" y="420"/>
                    <a:pt x="444" y="420"/>
                    <a:pt x="444" y="420"/>
                  </a:cubicBezTo>
                  <a:cubicBezTo>
                    <a:pt x="776" y="64"/>
                    <a:pt x="776" y="64"/>
                    <a:pt x="776" y="64"/>
                  </a:cubicBezTo>
                  <a:cubicBezTo>
                    <a:pt x="648" y="201"/>
                    <a:pt x="488" y="70"/>
                    <a:pt x="335" y="24"/>
                  </a:cubicBezTo>
                  <a:cubicBezTo>
                    <a:pt x="250" y="0"/>
                    <a:pt x="155" y="23"/>
                    <a:pt x="90" y="92"/>
                  </a:cubicBezTo>
                  <a:cubicBezTo>
                    <a:pt x="0" y="189"/>
                    <a:pt x="5" y="342"/>
                    <a:pt x="103" y="433"/>
                  </a:cubicBezTo>
                  <a:cubicBezTo>
                    <a:pt x="200" y="523"/>
                    <a:pt x="353" y="518"/>
                    <a:pt x="443" y="42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b="1">
                <a:cs typeface="+mn-ea"/>
                <a:sym typeface="+mn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xmlns="" id="{AD82D612-E779-5B55-F3D6-69689E10061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941774" y="3200277"/>
              <a:ext cx="952724" cy="955127"/>
            </a:xfrm>
            <a:custGeom>
              <a:avLst/>
              <a:gdLst>
                <a:gd name="T0" fmla="*/ 386 w 465"/>
                <a:gd name="T1" fmla="*/ 375 h 464"/>
                <a:gd name="T2" fmla="*/ 376 w 465"/>
                <a:gd name="T3" fmla="*/ 78 h 464"/>
                <a:gd name="T4" fmla="*/ 79 w 465"/>
                <a:gd name="T5" fmla="*/ 89 h 464"/>
                <a:gd name="T6" fmla="*/ 90 w 465"/>
                <a:gd name="T7" fmla="*/ 386 h 464"/>
                <a:gd name="T8" fmla="*/ 386 w 465"/>
                <a:gd name="T9" fmla="*/ 375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464">
                  <a:moveTo>
                    <a:pt x="386" y="375"/>
                  </a:moveTo>
                  <a:cubicBezTo>
                    <a:pt x="465" y="291"/>
                    <a:pt x="460" y="157"/>
                    <a:pt x="376" y="78"/>
                  </a:cubicBezTo>
                  <a:cubicBezTo>
                    <a:pt x="291" y="0"/>
                    <a:pt x="158" y="4"/>
                    <a:pt x="79" y="89"/>
                  </a:cubicBezTo>
                  <a:cubicBezTo>
                    <a:pt x="0" y="173"/>
                    <a:pt x="5" y="307"/>
                    <a:pt x="90" y="386"/>
                  </a:cubicBezTo>
                  <a:cubicBezTo>
                    <a:pt x="174" y="464"/>
                    <a:pt x="308" y="460"/>
                    <a:pt x="386" y="37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sp>
        <p:nvSpPr>
          <p:cNvPr id="44" name="Freeform 5">
            <a:extLst>
              <a:ext uri="{FF2B5EF4-FFF2-40B4-BE49-F238E27FC236}">
                <a16:creationId xmlns:a16="http://schemas.microsoft.com/office/drawing/2014/main" xmlns="" id="{684547C9-9E70-7454-302E-2464A124D993}"/>
              </a:ext>
            </a:extLst>
          </p:cNvPr>
          <p:cNvSpPr>
            <a:spLocks/>
          </p:cNvSpPr>
          <p:nvPr/>
        </p:nvSpPr>
        <p:spPr bwMode="auto">
          <a:xfrm>
            <a:off x="6534963" y="3368130"/>
            <a:ext cx="4472877" cy="994774"/>
          </a:xfrm>
          <a:custGeom>
            <a:avLst/>
            <a:gdLst>
              <a:gd name="T0" fmla="*/ 433 w 2183"/>
              <a:gd name="T1" fmla="*/ 0 h 483"/>
              <a:gd name="T2" fmla="*/ 1942 w 2183"/>
              <a:gd name="T3" fmla="*/ 0 h 483"/>
              <a:gd name="T4" fmla="*/ 2183 w 2183"/>
              <a:gd name="T5" fmla="*/ 241 h 483"/>
              <a:gd name="T6" fmla="*/ 1942 w 2183"/>
              <a:gd name="T7" fmla="*/ 483 h 483"/>
              <a:gd name="T8" fmla="*/ 433 w 2183"/>
              <a:gd name="T9" fmla="*/ 483 h 483"/>
              <a:gd name="T10" fmla="*/ 0 w 2183"/>
              <a:gd name="T11" fmla="*/ 320 h 483"/>
              <a:gd name="T12" fmla="*/ 433 w 2183"/>
              <a:gd name="T13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3" h="483">
                <a:moveTo>
                  <a:pt x="433" y="0"/>
                </a:moveTo>
                <a:cubicBezTo>
                  <a:pt x="1942" y="0"/>
                  <a:pt x="1942" y="0"/>
                  <a:pt x="1942" y="0"/>
                </a:cubicBezTo>
                <a:cubicBezTo>
                  <a:pt x="2075" y="0"/>
                  <a:pt x="2183" y="108"/>
                  <a:pt x="2183" y="241"/>
                </a:cubicBezTo>
                <a:cubicBezTo>
                  <a:pt x="2183" y="375"/>
                  <a:pt x="2075" y="483"/>
                  <a:pt x="1942" y="483"/>
                </a:cubicBezTo>
                <a:cubicBezTo>
                  <a:pt x="433" y="483"/>
                  <a:pt x="433" y="483"/>
                  <a:pt x="433" y="483"/>
                </a:cubicBezTo>
                <a:cubicBezTo>
                  <a:pt x="272" y="483"/>
                  <a:pt x="205" y="265"/>
                  <a:pt x="0" y="320"/>
                </a:cubicBezTo>
                <a:cubicBezTo>
                  <a:pt x="81" y="239"/>
                  <a:pt x="256" y="0"/>
                  <a:pt x="4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400" b="1">
              <a:cs typeface="+mn-ea"/>
              <a:sym typeface="+mn-lt"/>
            </a:endParaRPr>
          </a:p>
        </p:txBody>
      </p:sp>
      <p:grpSp>
        <p:nvGrpSpPr>
          <p:cNvPr id="45" name="Group 25">
            <a:extLst>
              <a:ext uri="{FF2B5EF4-FFF2-40B4-BE49-F238E27FC236}">
                <a16:creationId xmlns:a16="http://schemas.microsoft.com/office/drawing/2014/main" xmlns="" id="{FE1F2502-B521-3282-AE04-265BE65C1B0D}"/>
              </a:ext>
            </a:extLst>
          </p:cNvPr>
          <p:cNvGrpSpPr/>
          <p:nvPr/>
        </p:nvGrpSpPr>
        <p:grpSpPr>
          <a:xfrm>
            <a:off x="5226619" y="3538731"/>
            <a:ext cx="1589476" cy="1077672"/>
            <a:chOff x="5226619" y="4114078"/>
            <a:chExt cx="1589476" cy="1077672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xmlns="" id="{80B10E61-62E8-52C2-DA79-3E4D6CFCB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619" y="4114078"/>
              <a:ext cx="1589476" cy="1077672"/>
            </a:xfrm>
            <a:custGeom>
              <a:avLst/>
              <a:gdLst>
                <a:gd name="T0" fmla="*/ 443 w 776"/>
                <a:gd name="T1" fmla="*/ 421 h 523"/>
                <a:gd name="T2" fmla="*/ 444 w 776"/>
                <a:gd name="T3" fmla="*/ 420 h 523"/>
                <a:gd name="T4" fmla="*/ 776 w 776"/>
                <a:gd name="T5" fmla="*/ 64 h 523"/>
                <a:gd name="T6" fmla="*/ 335 w 776"/>
                <a:gd name="T7" fmla="*/ 24 h 523"/>
                <a:gd name="T8" fmla="*/ 90 w 776"/>
                <a:gd name="T9" fmla="*/ 92 h 523"/>
                <a:gd name="T10" fmla="*/ 103 w 776"/>
                <a:gd name="T11" fmla="*/ 433 h 523"/>
                <a:gd name="T12" fmla="*/ 443 w 776"/>
                <a:gd name="T13" fmla="*/ 421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6" h="523">
                  <a:moveTo>
                    <a:pt x="443" y="421"/>
                  </a:moveTo>
                  <a:cubicBezTo>
                    <a:pt x="444" y="420"/>
                    <a:pt x="444" y="420"/>
                    <a:pt x="444" y="420"/>
                  </a:cubicBezTo>
                  <a:cubicBezTo>
                    <a:pt x="776" y="64"/>
                    <a:pt x="776" y="64"/>
                    <a:pt x="776" y="64"/>
                  </a:cubicBezTo>
                  <a:cubicBezTo>
                    <a:pt x="648" y="201"/>
                    <a:pt x="488" y="70"/>
                    <a:pt x="335" y="24"/>
                  </a:cubicBezTo>
                  <a:cubicBezTo>
                    <a:pt x="250" y="0"/>
                    <a:pt x="155" y="23"/>
                    <a:pt x="90" y="92"/>
                  </a:cubicBezTo>
                  <a:cubicBezTo>
                    <a:pt x="0" y="189"/>
                    <a:pt x="5" y="342"/>
                    <a:pt x="103" y="433"/>
                  </a:cubicBezTo>
                  <a:cubicBezTo>
                    <a:pt x="200" y="523"/>
                    <a:pt x="353" y="518"/>
                    <a:pt x="443" y="42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b="1">
                <a:cs typeface="+mn-ea"/>
                <a:sym typeface="+mn-lt"/>
              </a:endParaRPr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xmlns="" id="{E06A0781-9B44-D4E0-2BDD-79A828944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503" y="4165740"/>
              <a:ext cx="952724" cy="955127"/>
            </a:xfrm>
            <a:custGeom>
              <a:avLst/>
              <a:gdLst>
                <a:gd name="T0" fmla="*/ 386 w 465"/>
                <a:gd name="T1" fmla="*/ 375 h 464"/>
                <a:gd name="T2" fmla="*/ 376 w 465"/>
                <a:gd name="T3" fmla="*/ 78 h 464"/>
                <a:gd name="T4" fmla="*/ 79 w 465"/>
                <a:gd name="T5" fmla="*/ 89 h 464"/>
                <a:gd name="T6" fmla="*/ 90 w 465"/>
                <a:gd name="T7" fmla="*/ 386 h 464"/>
                <a:gd name="T8" fmla="*/ 386 w 465"/>
                <a:gd name="T9" fmla="*/ 375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464">
                  <a:moveTo>
                    <a:pt x="386" y="375"/>
                  </a:moveTo>
                  <a:cubicBezTo>
                    <a:pt x="465" y="291"/>
                    <a:pt x="460" y="157"/>
                    <a:pt x="376" y="78"/>
                  </a:cubicBezTo>
                  <a:cubicBezTo>
                    <a:pt x="291" y="0"/>
                    <a:pt x="158" y="4"/>
                    <a:pt x="79" y="89"/>
                  </a:cubicBezTo>
                  <a:cubicBezTo>
                    <a:pt x="0" y="173"/>
                    <a:pt x="5" y="307"/>
                    <a:pt x="90" y="386"/>
                  </a:cubicBezTo>
                  <a:cubicBezTo>
                    <a:pt x="174" y="464"/>
                    <a:pt x="308" y="460"/>
                    <a:pt x="386" y="37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>
                  <a:solidFill>
                    <a:schemeClr val="accent3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48" name="Freeform 5">
            <a:extLst>
              <a:ext uri="{FF2B5EF4-FFF2-40B4-BE49-F238E27FC236}">
                <a16:creationId xmlns:a16="http://schemas.microsoft.com/office/drawing/2014/main" xmlns="" id="{63DD9B83-C272-9C65-79A5-A582B4A5FC13}"/>
              </a:ext>
            </a:extLst>
          </p:cNvPr>
          <p:cNvSpPr>
            <a:spLocks/>
          </p:cNvSpPr>
          <p:nvPr/>
        </p:nvSpPr>
        <p:spPr bwMode="auto">
          <a:xfrm flipH="1">
            <a:off x="1184161" y="4333594"/>
            <a:ext cx="4472877" cy="994774"/>
          </a:xfrm>
          <a:custGeom>
            <a:avLst/>
            <a:gdLst>
              <a:gd name="T0" fmla="*/ 433 w 2183"/>
              <a:gd name="T1" fmla="*/ 0 h 483"/>
              <a:gd name="T2" fmla="*/ 1942 w 2183"/>
              <a:gd name="T3" fmla="*/ 0 h 483"/>
              <a:gd name="T4" fmla="*/ 2183 w 2183"/>
              <a:gd name="T5" fmla="*/ 241 h 483"/>
              <a:gd name="T6" fmla="*/ 1942 w 2183"/>
              <a:gd name="T7" fmla="*/ 483 h 483"/>
              <a:gd name="T8" fmla="*/ 433 w 2183"/>
              <a:gd name="T9" fmla="*/ 483 h 483"/>
              <a:gd name="T10" fmla="*/ 0 w 2183"/>
              <a:gd name="T11" fmla="*/ 320 h 483"/>
              <a:gd name="T12" fmla="*/ 433 w 2183"/>
              <a:gd name="T13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3" h="483">
                <a:moveTo>
                  <a:pt x="433" y="0"/>
                </a:moveTo>
                <a:cubicBezTo>
                  <a:pt x="1942" y="0"/>
                  <a:pt x="1942" y="0"/>
                  <a:pt x="1942" y="0"/>
                </a:cubicBezTo>
                <a:cubicBezTo>
                  <a:pt x="2075" y="0"/>
                  <a:pt x="2183" y="108"/>
                  <a:pt x="2183" y="241"/>
                </a:cubicBezTo>
                <a:cubicBezTo>
                  <a:pt x="2183" y="375"/>
                  <a:pt x="2075" y="483"/>
                  <a:pt x="1942" y="483"/>
                </a:cubicBezTo>
                <a:cubicBezTo>
                  <a:pt x="433" y="483"/>
                  <a:pt x="433" y="483"/>
                  <a:pt x="433" y="483"/>
                </a:cubicBezTo>
                <a:cubicBezTo>
                  <a:pt x="272" y="483"/>
                  <a:pt x="205" y="265"/>
                  <a:pt x="0" y="320"/>
                </a:cubicBezTo>
                <a:cubicBezTo>
                  <a:pt x="81" y="239"/>
                  <a:pt x="256" y="0"/>
                  <a:pt x="4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400" b="1">
              <a:solidFill>
                <a:schemeClr val="accent4"/>
              </a:solidFill>
              <a:cs typeface="+mn-ea"/>
              <a:sym typeface="+mn-lt"/>
            </a:endParaRPr>
          </a:p>
        </p:txBody>
      </p:sp>
      <p:grpSp>
        <p:nvGrpSpPr>
          <p:cNvPr id="49" name="Group 24">
            <a:extLst>
              <a:ext uri="{FF2B5EF4-FFF2-40B4-BE49-F238E27FC236}">
                <a16:creationId xmlns:a16="http://schemas.microsoft.com/office/drawing/2014/main" xmlns="" id="{C9E9086E-71BC-9033-30BC-56578A34AB49}"/>
              </a:ext>
            </a:extLst>
          </p:cNvPr>
          <p:cNvGrpSpPr/>
          <p:nvPr/>
        </p:nvGrpSpPr>
        <p:grpSpPr>
          <a:xfrm>
            <a:off x="5375906" y="4504195"/>
            <a:ext cx="1589476" cy="1077672"/>
            <a:chOff x="5375906" y="5079542"/>
            <a:chExt cx="1589476" cy="1077672"/>
          </a:xfrm>
        </p:grpSpPr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xmlns="" id="{42EC6B16-AA10-B7CF-76EA-9090C43C4F4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375906" y="5079542"/>
              <a:ext cx="1589476" cy="1077672"/>
            </a:xfrm>
            <a:custGeom>
              <a:avLst/>
              <a:gdLst>
                <a:gd name="T0" fmla="*/ 443 w 776"/>
                <a:gd name="T1" fmla="*/ 421 h 523"/>
                <a:gd name="T2" fmla="*/ 444 w 776"/>
                <a:gd name="T3" fmla="*/ 420 h 523"/>
                <a:gd name="T4" fmla="*/ 776 w 776"/>
                <a:gd name="T5" fmla="*/ 64 h 523"/>
                <a:gd name="T6" fmla="*/ 335 w 776"/>
                <a:gd name="T7" fmla="*/ 24 h 523"/>
                <a:gd name="T8" fmla="*/ 90 w 776"/>
                <a:gd name="T9" fmla="*/ 92 h 523"/>
                <a:gd name="T10" fmla="*/ 103 w 776"/>
                <a:gd name="T11" fmla="*/ 433 h 523"/>
                <a:gd name="T12" fmla="*/ 443 w 776"/>
                <a:gd name="T13" fmla="*/ 421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6" h="523">
                  <a:moveTo>
                    <a:pt x="443" y="421"/>
                  </a:moveTo>
                  <a:cubicBezTo>
                    <a:pt x="444" y="420"/>
                    <a:pt x="444" y="420"/>
                    <a:pt x="444" y="420"/>
                  </a:cubicBezTo>
                  <a:cubicBezTo>
                    <a:pt x="776" y="64"/>
                    <a:pt x="776" y="64"/>
                    <a:pt x="776" y="64"/>
                  </a:cubicBezTo>
                  <a:cubicBezTo>
                    <a:pt x="648" y="201"/>
                    <a:pt x="488" y="70"/>
                    <a:pt x="335" y="24"/>
                  </a:cubicBezTo>
                  <a:cubicBezTo>
                    <a:pt x="250" y="0"/>
                    <a:pt x="155" y="23"/>
                    <a:pt x="90" y="92"/>
                  </a:cubicBezTo>
                  <a:cubicBezTo>
                    <a:pt x="0" y="189"/>
                    <a:pt x="5" y="342"/>
                    <a:pt x="103" y="433"/>
                  </a:cubicBezTo>
                  <a:cubicBezTo>
                    <a:pt x="200" y="523"/>
                    <a:pt x="353" y="518"/>
                    <a:pt x="443" y="42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b="1">
                <a:cs typeface="+mn-ea"/>
                <a:sym typeface="+mn-lt"/>
              </a:endParaRPr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xmlns="" id="{E33B69EA-8550-318F-15C2-97EE5002CC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941774" y="5131204"/>
              <a:ext cx="952724" cy="955127"/>
            </a:xfrm>
            <a:custGeom>
              <a:avLst/>
              <a:gdLst>
                <a:gd name="T0" fmla="*/ 386 w 465"/>
                <a:gd name="T1" fmla="*/ 375 h 464"/>
                <a:gd name="T2" fmla="*/ 376 w 465"/>
                <a:gd name="T3" fmla="*/ 78 h 464"/>
                <a:gd name="T4" fmla="*/ 79 w 465"/>
                <a:gd name="T5" fmla="*/ 89 h 464"/>
                <a:gd name="T6" fmla="*/ 90 w 465"/>
                <a:gd name="T7" fmla="*/ 386 h 464"/>
                <a:gd name="T8" fmla="*/ 386 w 465"/>
                <a:gd name="T9" fmla="*/ 375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464">
                  <a:moveTo>
                    <a:pt x="386" y="375"/>
                  </a:moveTo>
                  <a:cubicBezTo>
                    <a:pt x="465" y="291"/>
                    <a:pt x="460" y="157"/>
                    <a:pt x="376" y="78"/>
                  </a:cubicBezTo>
                  <a:cubicBezTo>
                    <a:pt x="291" y="0"/>
                    <a:pt x="158" y="4"/>
                    <a:pt x="79" y="89"/>
                  </a:cubicBezTo>
                  <a:cubicBezTo>
                    <a:pt x="0" y="173"/>
                    <a:pt x="5" y="307"/>
                    <a:pt x="90" y="386"/>
                  </a:cubicBezTo>
                  <a:cubicBezTo>
                    <a:pt x="174" y="464"/>
                    <a:pt x="308" y="460"/>
                    <a:pt x="386" y="37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>
                  <a:solidFill>
                    <a:schemeClr val="accent4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63" name="Rectangle 28">
            <a:extLst>
              <a:ext uri="{FF2B5EF4-FFF2-40B4-BE49-F238E27FC236}">
                <a16:creationId xmlns:a16="http://schemas.microsoft.com/office/drawing/2014/main" xmlns="" id="{23D82667-61A5-F886-E7AB-22AEC1C614E2}"/>
              </a:ext>
            </a:extLst>
          </p:cNvPr>
          <p:cNvSpPr/>
          <p:nvPr/>
        </p:nvSpPr>
        <p:spPr>
          <a:xfrm>
            <a:off x="7827674" y="1572284"/>
            <a:ext cx="50800" cy="727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5" name="Inhaltsplatzhalter 4">
            <a:extLst>
              <a:ext uri="{FF2B5EF4-FFF2-40B4-BE49-F238E27FC236}">
                <a16:creationId xmlns:a16="http://schemas.microsoft.com/office/drawing/2014/main" xmlns="" id="{AFB84C06-2105-4759-4051-A28D2A52FE7D}"/>
              </a:ext>
            </a:extLst>
          </p:cNvPr>
          <p:cNvSpPr txBox="1">
            <a:spLocks/>
          </p:cNvSpPr>
          <p:nvPr/>
        </p:nvSpPr>
        <p:spPr>
          <a:xfrm>
            <a:off x="8024979" y="1632790"/>
            <a:ext cx="2367250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zh-CN" sz="1400" b="1" dirty="0">
                <a:latin typeface="+mn-lt"/>
                <a:cs typeface="+mn-ea"/>
                <a:sym typeface="+mn-lt"/>
              </a:rPr>
              <a:t>T3</a:t>
            </a:r>
            <a:r>
              <a:rPr lang="zh-CN" altLang="en-US" sz="1400" b="1" dirty="0">
                <a:latin typeface="+mn-lt"/>
                <a:cs typeface="+mn-ea"/>
                <a:sym typeface="+mn-lt"/>
              </a:rPr>
              <a:t>系列、</a:t>
            </a:r>
            <a:r>
              <a:rPr lang="en-US" altLang="zh-CN" sz="1400" b="1" dirty="0">
                <a:latin typeface="+mn-lt"/>
                <a:cs typeface="+mn-ea"/>
                <a:sym typeface="+mn-lt"/>
              </a:rPr>
              <a:t>G3</a:t>
            </a:r>
            <a:r>
              <a:rPr lang="zh-CN" altLang="en-US" sz="1400" b="1" dirty="0">
                <a:latin typeface="+mn-lt"/>
                <a:cs typeface="+mn-ea"/>
                <a:sym typeface="+mn-lt"/>
              </a:rPr>
              <a:t>系列</a:t>
            </a:r>
            <a:endParaRPr lang="en-US" altLang="zh-CN" sz="1400" b="1" dirty="0">
              <a:latin typeface="+mn-lt"/>
              <a:cs typeface="+mn-ea"/>
              <a:sym typeface="+mn-lt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400" b="1" dirty="0">
                <a:latin typeface="+mn-lt"/>
                <a:cs typeface="+mn-ea"/>
                <a:sym typeface="+mn-lt"/>
              </a:rPr>
              <a:t>用友通、财务通</a:t>
            </a:r>
            <a:endParaRPr lang="en-US" sz="1100" dirty="0">
              <a:latin typeface="+mn-lt"/>
              <a:cs typeface="+mn-ea"/>
              <a:sym typeface="+mn-lt"/>
            </a:endParaRPr>
          </a:p>
        </p:txBody>
      </p:sp>
      <p:sp>
        <p:nvSpPr>
          <p:cNvPr id="67" name="Rectangle 87">
            <a:extLst>
              <a:ext uri="{FF2B5EF4-FFF2-40B4-BE49-F238E27FC236}">
                <a16:creationId xmlns:a16="http://schemas.microsoft.com/office/drawing/2014/main" xmlns="" id="{D3900C73-2B45-00C5-E9B1-3ECF4934D880}"/>
              </a:ext>
            </a:extLst>
          </p:cNvPr>
          <p:cNvSpPr/>
          <p:nvPr/>
        </p:nvSpPr>
        <p:spPr>
          <a:xfrm>
            <a:off x="7827674" y="3470962"/>
            <a:ext cx="50800" cy="727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9" name="Inhaltsplatzhalter 4">
            <a:extLst>
              <a:ext uri="{FF2B5EF4-FFF2-40B4-BE49-F238E27FC236}">
                <a16:creationId xmlns:a16="http://schemas.microsoft.com/office/drawing/2014/main" xmlns="" id="{42718EE1-D2EF-CE9F-140E-49B751F66E0C}"/>
              </a:ext>
            </a:extLst>
          </p:cNvPr>
          <p:cNvSpPr txBox="1">
            <a:spLocks/>
          </p:cNvSpPr>
          <p:nvPr/>
        </p:nvSpPr>
        <p:spPr>
          <a:xfrm>
            <a:off x="8024979" y="3531468"/>
            <a:ext cx="2367250" cy="778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200"/>
              </a:lnSpc>
              <a:spcAft>
                <a:spcPts val="1200"/>
              </a:spcAft>
              <a:buNone/>
            </a:pPr>
            <a:r>
              <a:rPr lang="en-US" altLang="zh-CN" sz="1400" b="1" dirty="0">
                <a:latin typeface="+mn-lt"/>
                <a:cs typeface="+mn-ea"/>
                <a:sym typeface="+mn-lt"/>
              </a:rPr>
              <a:t>T+11.X</a:t>
            </a:r>
            <a:r>
              <a:rPr lang="zh-CN" altLang="en-US" sz="1400" b="1" dirty="0">
                <a:latin typeface="+mn-lt"/>
                <a:cs typeface="+mn-ea"/>
                <a:sym typeface="+mn-lt"/>
              </a:rPr>
              <a:t>、</a:t>
            </a:r>
            <a:r>
              <a:rPr lang="en-US" altLang="zh-CN" sz="1400" b="1" dirty="0">
                <a:latin typeface="+mn-lt"/>
                <a:cs typeface="+mn-ea"/>
                <a:sym typeface="+mn-lt"/>
              </a:rPr>
              <a:t>T+12.X</a:t>
            </a:r>
            <a:r>
              <a:rPr lang="zh-CN" altLang="en-US" sz="1400" b="1" dirty="0">
                <a:latin typeface="+mn-lt"/>
                <a:cs typeface="+mn-ea"/>
                <a:sym typeface="+mn-lt"/>
              </a:rPr>
              <a:t>、</a:t>
            </a:r>
            <a:r>
              <a:rPr lang="en-US" altLang="zh-CN" sz="1400" b="1" dirty="0">
                <a:latin typeface="+mn-lt"/>
                <a:cs typeface="+mn-ea"/>
                <a:sym typeface="+mn-lt"/>
              </a:rPr>
              <a:t>T+13.X</a:t>
            </a:r>
          </a:p>
          <a:p>
            <a:pPr marL="0" indent="0">
              <a:lnSpc>
                <a:spcPts val="1200"/>
              </a:lnSpc>
              <a:spcAft>
                <a:spcPts val="1200"/>
              </a:spcAft>
              <a:buNone/>
            </a:pPr>
            <a:r>
              <a:rPr lang="en-US" altLang="zh-CN" sz="1400" b="1" dirty="0">
                <a:latin typeface="+mn-lt"/>
                <a:cs typeface="+mn-ea"/>
                <a:sym typeface="+mn-lt"/>
              </a:rPr>
              <a:t>T+15.X</a:t>
            </a:r>
            <a:r>
              <a:rPr lang="zh-CN" altLang="en-US" sz="1400" b="1" dirty="0">
                <a:latin typeface="+mn-lt"/>
                <a:cs typeface="+mn-ea"/>
                <a:sym typeface="+mn-lt"/>
              </a:rPr>
              <a:t>、</a:t>
            </a:r>
            <a:r>
              <a:rPr lang="en-US" altLang="zh-CN" sz="1400" b="1" dirty="0">
                <a:latin typeface="+mn-lt"/>
                <a:cs typeface="+mn-ea"/>
                <a:sym typeface="+mn-lt"/>
              </a:rPr>
              <a:t>T+16.X</a:t>
            </a:r>
            <a:r>
              <a:rPr lang="zh-CN" altLang="en-US" sz="1400" b="1" dirty="0">
                <a:latin typeface="+mn-lt"/>
                <a:cs typeface="+mn-ea"/>
                <a:sym typeface="+mn-lt"/>
              </a:rPr>
              <a:t>、</a:t>
            </a:r>
            <a:r>
              <a:rPr lang="en-US" altLang="zh-CN" sz="1400" b="1" dirty="0">
                <a:latin typeface="+mn-lt"/>
                <a:cs typeface="+mn-ea"/>
                <a:sym typeface="+mn-lt"/>
              </a:rPr>
              <a:t>T+17.X</a:t>
            </a:r>
          </a:p>
          <a:p>
            <a:pPr marL="0" indent="0">
              <a:lnSpc>
                <a:spcPts val="1200"/>
              </a:lnSpc>
              <a:spcAft>
                <a:spcPts val="1200"/>
              </a:spcAft>
              <a:buNone/>
            </a:pPr>
            <a:r>
              <a:rPr lang="en-US" altLang="zh-CN" sz="1400" b="1" dirty="0">
                <a:latin typeface="+mn-lt"/>
                <a:cs typeface="+mn-ea"/>
                <a:sym typeface="+mn-lt"/>
              </a:rPr>
              <a:t>T+18.X</a:t>
            </a:r>
            <a:r>
              <a:rPr lang="zh-CN" altLang="en-US" sz="1400" b="1" dirty="0">
                <a:latin typeface="+mn-lt"/>
                <a:cs typeface="+mn-ea"/>
                <a:sym typeface="+mn-lt"/>
              </a:rPr>
              <a:t>、</a:t>
            </a:r>
            <a:r>
              <a:rPr lang="en-US" altLang="zh-CN" sz="1400" b="1" dirty="0">
                <a:latin typeface="+mn-lt"/>
                <a:cs typeface="+mn-ea"/>
                <a:sym typeface="+mn-lt"/>
              </a:rPr>
              <a:t>T+19.X</a:t>
            </a:r>
            <a:r>
              <a:rPr lang="zh-CN" altLang="en-US" sz="1400" b="1" dirty="0">
                <a:latin typeface="+mn-lt"/>
                <a:cs typeface="+mn-ea"/>
                <a:sym typeface="+mn-lt"/>
              </a:rPr>
              <a:t>、</a:t>
            </a:r>
            <a:r>
              <a:rPr lang="en-US" altLang="zh-CN" sz="1400" b="1" dirty="0">
                <a:latin typeface="+mn-lt"/>
                <a:cs typeface="+mn-ea"/>
                <a:sym typeface="+mn-lt"/>
              </a:rPr>
              <a:t>T+20.X</a:t>
            </a:r>
            <a:endParaRPr lang="en-US" sz="1100" dirty="0">
              <a:latin typeface="+mn-lt"/>
              <a:cs typeface="+mn-ea"/>
              <a:sym typeface="+mn-lt"/>
            </a:endParaRPr>
          </a:p>
        </p:txBody>
      </p:sp>
      <p:sp>
        <p:nvSpPr>
          <p:cNvPr id="71" name="Rectangle 92">
            <a:extLst>
              <a:ext uri="{FF2B5EF4-FFF2-40B4-BE49-F238E27FC236}">
                <a16:creationId xmlns:a16="http://schemas.microsoft.com/office/drawing/2014/main" xmlns="" id="{EADA6F71-A5D1-C3E3-7874-0F6898477B16}"/>
              </a:ext>
            </a:extLst>
          </p:cNvPr>
          <p:cNvSpPr/>
          <p:nvPr/>
        </p:nvSpPr>
        <p:spPr>
          <a:xfrm>
            <a:off x="4224363" y="2536188"/>
            <a:ext cx="50800" cy="727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3" name="Inhaltsplatzhalter 4">
            <a:extLst>
              <a:ext uri="{FF2B5EF4-FFF2-40B4-BE49-F238E27FC236}">
                <a16:creationId xmlns:a16="http://schemas.microsoft.com/office/drawing/2014/main" xmlns="" id="{3BF685EE-035A-C8B2-15B1-F1E744B8C288}"/>
              </a:ext>
            </a:extLst>
          </p:cNvPr>
          <p:cNvSpPr txBox="1">
            <a:spLocks/>
          </p:cNvSpPr>
          <p:nvPr/>
        </p:nvSpPr>
        <p:spPr>
          <a:xfrm>
            <a:off x="1609810" y="2598253"/>
            <a:ext cx="2367250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zh-CN" sz="1400" b="1" dirty="0">
                <a:latin typeface="+mn-lt"/>
                <a:cs typeface="+mn-ea"/>
                <a:sym typeface="+mn-lt"/>
              </a:rPr>
              <a:t>T6</a:t>
            </a:r>
            <a:r>
              <a:rPr lang="zh-CN" altLang="en-US" sz="1400" b="1" dirty="0">
                <a:latin typeface="+mn-lt"/>
                <a:cs typeface="+mn-ea"/>
                <a:sym typeface="+mn-lt"/>
              </a:rPr>
              <a:t>系列、</a:t>
            </a:r>
            <a:r>
              <a:rPr lang="en-US" altLang="zh-CN" sz="1400" b="1" dirty="0">
                <a:latin typeface="+mn-lt"/>
                <a:cs typeface="+mn-ea"/>
                <a:sym typeface="+mn-lt"/>
              </a:rPr>
              <a:t>G6</a:t>
            </a:r>
            <a:r>
              <a:rPr lang="zh-CN" altLang="en-US" sz="1400" b="1" dirty="0">
                <a:latin typeface="+mn-lt"/>
                <a:cs typeface="+mn-ea"/>
                <a:sym typeface="+mn-lt"/>
              </a:rPr>
              <a:t>系列</a:t>
            </a:r>
            <a:endParaRPr lang="en-US" altLang="zh-CN" sz="1400" b="1" dirty="0">
              <a:latin typeface="+mn-lt"/>
              <a:cs typeface="+mn-ea"/>
              <a:sym typeface="+mn-lt"/>
            </a:endParaRPr>
          </a:p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zh-CN" sz="1400" b="1" dirty="0">
                <a:latin typeface="+mn-lt"/>
                <a:cs typeface="+mn-ea"/>
                <a:sym typeface="+mn-lt"/>
              </a:rPr>
              <a:t>U6</a:t>
            </a:r>
            <a:r>
              <a:rPr lang="zh-CN" altLang="en-US" sz="1400" b="1" dirty="0">
                <a:latin typeface="+mn-lt"/>
                <a:cs typeface="+mn-ea"/>
                <a:sym typeface="+mn-lt"/>
              </a:rPr>
              <a:t>系列、</a:t>
            </a:r>
            <a:r>
              <a:rPr lang="en-US" altLang="zh-CN" sz="1400" b="1" dirty="0">
                <a:latin typeface="+mn-lt"/>
                <a:cs typeface="+mn-ea"/>
                <a:sym typeface="+mn-lt"/>
              </a:rPr>
              <a:t>U85X</a:t>
            </a:r>
            <a:endParaRPr lang="en-US" sz="1100" dirty="0">
              <a:latin typeface="+mn-lt"/>
              <a:cs typeface="+mn-ea"/>
              <a:sym typeface="+mn-lt"/>
            </a:endParaRPr>
          </a:p>
        </p:txBody>
      </p:sp>
      <p:sp>
        <p:nvSpPr>
          <p:cNvPr id="75" name="Rectangle 96">
            <a:extLst>
              <a:ext uri="{FF2B5EF4-FFF2-40B4-BE49-F238E27FC236}">
                <a16:creationId xmlns:a16="http://schemas.microsoft.com/office/drawing/2014/main" xmlns="" id="{F2A33B4E-3442-40DF-A10D-C477B8C96F1D}"/>
              </a:ext>
            </a:extLst>
          </p:cNvPr>
          <p:cNvSpPr/>
          <p:nvPr/>
        </p:nvSpPr>
        <p:spPr>
          <a:xfrm>
            <a:off x="4224363" y="4467115"/>
            <a:ext cx="50800" cy="727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7" name="Inhaltsplatzhalter 4">
            <a:extLst>
              <a:ext uri="{FF2B5EF4-FFF2-40B4-BE49-F238E27FC236}">
                <a16:creationId xmlns:a16="http://schemas.microsoft.com/office/drawing/2014/main" xmlns="" id="{8C0D9275-8F14-DA18-1725-B49B465E8DC5}"/>
              </a:ext>
            </a:extLst>
          </p:cNvPr>
          <p:cNvSpPr txBox="1">
            <a:spLocks/>
          </p:cNvSpPr>
          <p:nvPr/>
        </p:nvSpPr>
        <p:spPr>
          <a:xfrm>
            <a:off x="1307813" y="4481732"/>
            <a:ext cx="2792899" cy="778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1200"/>
              </a:lnSpc>
              <a:spcAft>
                <a:spcPts val="1200"/>
              </a:spcAft>
              <a:buNone/>
            </a:pPr>
            <a:r>
              <a:rPr lang="en-US" altLang="zh-CN" sz="1400" b="1" dirty="0">
                <a:latin typeface="+mn-lt"/>
                <a:cs typeface="+mn-ea"/>
                <a:sym typeface="+mn-lt"/>
              </a:rPr>
              <a:t>U86X</a:t>
            </a:r>
            <a:r>
              <a:rPr lang="zh-CN" altLang="en-US" sz="1400" b="1" dirty="0">
                <a:latin typeface="+mn-lt"/>
                <a:cs typeface="+mn-ea"/>
                <a:sym typeface="+mn-lt"/>
              </a:rPr>
              <a:t>、</a:t>
            </a:r>
            <a:r>
              <a:rPr lang="en-US" altLang="zh-CN" sz="1400" b="1" dirty="0">
                <a:latin typeface="+mn-lt"/>
                <a:cs typeface="+mn-ea"/>
                <a:sym typeface="+mn-lt"/>
              </a:rPr>
              <a:t>U87X</a:t>
            </a:r>
            <a:r>
              <a:rPr lang="zh-CN" altLang="en-US" sz="1400" b="1" dirty="0">
                <a:latin typeface="+mn-lt"/>
                <a:cs typeface="+mn-ea"/>
                <a:sym typeface="+mn-lt"/>
              </a:rPr>
              <a:t>、</a:t>
            </a:r>
            <a:r>
              <a:rPr lang="en-US" altLang="zh-CN" sz="1400" b="1" dirty="0">
                <a:latin typeface="+mn-lt"/>
                <a:cs typeface="+mn-ea"/>
                <a:sym typeface="+mn-lt"/>
              </a:rPr>
              <a:t>U89X</a:t>
            </a:r>
            <a:r>
              <a:rPr lang="zh-CN" altLang="en-US" sz="1400" b="1" dirty="0">
                <a:latin typeface="+mn-lt"/>
                <a:cs typeface="+mn-ea"/>
                <a:sym typeface="+mn-lt"/>
              </a:rPr>
              <a:t>、</a:t>
            </a:r>
            <a:r>
              <a:rPr lang="en-US" altLang="zh-CN" sz="1400" b="1" dirty="0">
                <a:latin typeface="+mn-lt"/>
                <a:cs typeface="+mn-ea"/>
                <a:sym typeface="+mn-lt"/>
              </a:rPr>
              <a:t>U810X</a:t>
            </a:r>
          </a:p>
          <a:p>
            <a:pPr marL="0" indent="0" algn="r">
              <a:lnSpc>
                <a:spcPts val="1200"/>
              </a:lnSpc>
              <a:spcAft>
                <a:spcPts val="1200"/>
              </a:spcAft>
              <a:buNone/>
            </a:pPr>
            <a:r>
              <a:rPr lang="en-US" altLang="zh-CN" sz="1400" b="1" dirty="0">
                <a:latin typeface="+mn-lt"/>
                <a:cs typeface="+mn-ea"/>
                <a:sym typeface="+mn-lt"/>
              </a:rPr>
              <a:t>U811X</a:t>
            </a:r>
            <a:r>
              <a:rPr lang="zh-CN" altLang="en-US" sz="1400" b="1" dirty="0">
                <a:latin typeface="+mn-lt"/>
                <a:cs typeface="+mn-ea"/>
                <a:sym typeface="+mn-lt"/>
              </a:rPr>
              <a:t>、</a:t>
            </a:r>
            <a:r>
              <a:rPr lang="en-US" altLang="zh-CN" sz="1400" b="1" dirty="0">
                <a:latin typeface="+mn-lt"/>
                <a:cs typeface="+mn-ea"/>
                <a:sym typeface="+mn-lt"/>
              </a:rPr>
              <a:t>U812X</a:t>
            </a:r>
            <a:r>
              <a:rPr lang="zh-CN" altLang="en-US" sz="1400" b="1" dirty="0">
                <a:latin typeface="+mn-lt"/>
                <a:cs typeface="+mn-ea"/>
                <a:sym typeface="+mn-lt"/>
              </a:rPr>
              <a:t>、</a:t>
            </a:r>
            <a:r>
              <a:rPr lang="en-US" altLang="zh-CN" sz="1400" b="1" dirty="0">
                <a:latin typeface="+mn-lt"/>
                <a:cs typeface="+mn-ea"/>
                <a:sym typeface="+mn-lt"/>
              </a:rPr>
              <a:t>U813X</a:t>
            </a:r>
            <a:r>
              <a:rPr lang="zh-CN" altLang="en-US" sz="1400" b="1" dirty="0">
                <a:latin typeface="+mn-lt"/>
                <a:cs typeface="+mn-ea"/>
                <a:sym typeface="+mn-lt"/>
              </a:rPr>
              <a:t>、</a:t>
            </a:r>
            <a:r>
              <a:rPr lang="en-US" altLang="zh-CN" sz="1400" b="1" dirty="0">
                <a:latin typeface="+mn-lt"/>
                <a:cs typeface="+mn-ea"/>
                <a:sym typeface="+mn-lt"/>
              </a:rPr>
              <a:t>U815X </a:t>
            </a:r>
          </a:p>
          <a:p>
            <a:pPr marL="0" indent="0" algn="r">
              <a:lnSpc>
                <a:spcPts val="1200"/>
              </a:lnSpc>
              <a:spcAft>
                <a:spcPts val="1200"/>
              </a:spcAft>
              <a:buNone/>
            </a:pPr>
            <a:r>
              <a:rPr lang="en-US" sz="1400" b="1" dirty="0">
                <a:latin typeface="+mn-lt"/>
                <a:cs typeface="+mn-ea"/>
                <a:sym typeface="+mn-lt"/>
              </a:rPr>
              <a:t>U816X </a:t>
            </a:r>
            <a:r>
              <a:rPr lang="zh-CN" altLang="en-US" sz="1400" b="1" dirty="0">
                <a:latin typeface="+mn-lt"/>
                <a:cs typeface="+mn-ea"/>
                <a:sym typeface="+mn-lt"/>
              </a:rPr>
              <a:t>、</a:t>
            </a:r>
            <a:r>
              <a:rPr lang="en-US" altLang="zh-CN" sz="1400" b="1" dirty="0">
                <a:latin typeface="+mn-lt"/>
                <a:cs typeface="+mn-ea"/>
                <a:sym typeface="+mn-lt"/>
              </a:rPr>
              <a:t>U817X</a:t>
            </a:r>
            <a:r>
              <a:rPr lang="zh-CN" altLang="en-US" sz="1400" b="1" dirty="0">
                <a:latin typeface="+mn-lt"/>
                <a:cs typeface="+mn-ea"/>
                <a:sym typeface="+mn-lt"/>
              </a:rPr>
              <a:t>、</a:t>
            </a:r>
            <a:r>
              <a:rPr lang="en-US" altLang="zh-CN" sz="1400" b="1" dirty="0">
                <a:latin typeface="+mn-lt"/>
                <a:cs typeface="+mn-ea"/>
                <a:sym typeface="+mn-lt"/>
              </a:rPr>
              <a:t>U818X</a:t>
            </a:r>
            <a:endParaRPr lang="en-US" sz="1400" b="1" dirty="0">
              <a:latin typeface="+mn-lt"/>
              <a:cs typeface="+mn-ea"/>
              <a:sym typeface="+mn-lt"/>
            </a:endParaRPr>
          </a:p>
        </p:txBody>
      </p:sp>
      <p:sp>
        <p:nvSpPr>
          <p:cNvPr id="79" name="TextBox 28">
            <a:extLst>
              <a:ext uri="{FF2B5EF4-FFF2-40B4-BE49-F238E27FC236}">
                <a16:creationId xmlns:a16="http://schemas.microsoft.com/office/drawing/2014/main" xmlns="" id="{B8624063-2745-A99C-5805-C57B8DB7BD62}"/>
              </a:ext>
            </a:extLst>
          </p:cNvPr>
          <p:cNvSpPr txBox="1"/>
          <p:nvPr/>
        </p:nvSpPr>
        <p:spPr>
          <a:xfrm>
            <a:off x="7103094" y="1659467"/>
            <a:ext cx="582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T3</a:t>
            </a:r>
            <a:endParaRPr 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0" name="TextBox 28">
            <a:extLst>
              <a:ext uri="{FF2B5EF4-FFF2-40B4-BE49-F238E27FC236}">
                <a16:creationId xmlns:a16="http://schemas.microsoft.com/office/drawing/2014/main" xmlns="" id="{AE1E625E-3B41-FB1E-658F-7265CBED0CAB}"/>
              </a:ext>
            </a:extLst>
          </p:cNvPr>
          <p:cNvSpPr txBox="1"/>
          <p:nvPr/>
        </p:nvSpPr>
        <p:spPr>
          <a:xfrm>
            <a:off x="4450476" y="2614594"/>
            <a:ext cx="582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T6</a:t>
            </a:r>
            <a:endParaRPr 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1" name="TextBox 28">
            <a:extLst>
              <a:ext uri="{FF2B5EF4-FFF2-40B4-BE49-F238E27FC236}">
                <a16:creationId xmlns:a16="http://schemas.microsoft.com/office/drawing/2014/main" xmlns="" id="{3144F071-C28D-FEC0-F37F-FD0D724F66E6}"/>
              </a:ext>
            </a:extLst>
          </p:cNvPr>
          <p:cNvSpPr txBox="1"/>
          <p:nvPr/>
        </p:nvSpPr>
        <p:spPr>
          <a:xfrm>
            <a:off x="7086239" y="3573218"/>
            <a:ext cx="633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T+</a:t>
            </a:r>
            <a:endParaRPr 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2" name="TextBox 28">
            <a:extLst>
              <a:ext uri="{FF2B5EF4-FFF2-40B4-BE49-F238E27FC236}">
                <a16:creationId xmlns:a16="http://schemas.microsoft.com/office/drawing/2014/main" xmlns="" id="{6CBF519E-8B22-3892-A048-386079414866}"/>
              </a:ext>
            </a:extLst>
          </p:cNvPr>
          <p:cNvSpPr txBox="1"/>
          <p:nvPr/>
        </p:nvSpPr>
        <p:spPr>
          <a:xfrm>
            <a:off x="4413278" y="4569371"/>
            <a:ext cx="636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+mn-ea"/>
                <a:sym typeface="+mn-lt"/>
              </a:rPr>
              <a:t>U8</a:t>
            </a:r>
          </a:p>
        </p:txBody>
      </p:sp>
    </p:spTree>
    <p:extLst>
      <p:ext uri="{BB962C8B-B14F-4D97-AF65-F5344CB8AC3E}">
        <p14:creationId xmlns:p14="http://schemas.microsoft.com/office/powerpoint/2010/main" val="17940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4" grpId="0" animBg="1"/>
      <p:bldP spid="48" grpId="0" animBg="1"/>
      <p:bldP spid="63" grpId="0" animBg="1"/>
      <p:bldP spid="67" grpId="0" animBg="1"/>
      <p:bldP spid="71" grpId="0" animBg="1"/>
      <p:bldP spid="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B0746A26-F43E-8CE1-6451-42CFF7B2F3BD}"/>
              </a:ext>
            </a:extLst>
          </p:cNvPr>
          <p:cNvSpPr/>
          <p:nvPr/>
        </p:nvSpPr>
        <p:spPr bwMode="auto">
          <a:xfrm>
            <a:off x="6140074" y="916242"/>
            <a:ext cx="2054305" cy="3362937"/>
          </a:xfrm>
          <a:custGeom>
            <a:avLst/>
            <a:gdLst>
              <a:gd name="T0" fmla="*/ 659 w 690"/>
              <a:gd name="T1" fmla="*/ 528 h 1130"/>
              <a:gd name="T2" fmla="*/ 539 w 690"/>
              <a:gd name="T3" fmla="*/ 282 h 1130"/>
              <a:gd name="T4" fmla="*/ 327 w 690"/>
              <a:gd name="T5" fmla="*/ 95 h 1130"/>
              <a:gd name="T6" fmla="*/ 1 w 690"/>
              <a:gd name="T7" fmla="*/ 0 h 1130"/>
              <a:gd name="T8" fmla="*/ 125 w 690"/>
              <a:gd name="T9" fmla="*/ 143 h 1130"/>
              <a:gd name="T10" fmla="*/ 0 w 690"/>
              <a:gd name="T11" fmla="*/ 289 h 1130"/>
              <a:gd name="T12" fmla="*/ 183 w 690"/>
              <a:gd name="T13" fmla="*/ 345 h 1130"/>
              <a:gd name="T14" fmla="*/ 381 w 690"/>
              <a:gd name="T15" fmla="*/ 603 h 1130"/>
              <a:gd name="T16" fmla="*/ 347 w 690"/>
              <a:gd name="T17" fmla="*/ 909 h 1130"/>
              <a:gd name="T18" fmla="*/ 301 w 690"/>
              <a:gd name="T19" fmla="*/ 882 h 1130"/>
              <a:gd name="T20" fmla="*/ 387 w 690"/>
              <a:gd name="T21" fmla="*/ 1130 h 1130"/>
              <a:gd name="T22" fmla="*/ 644 w 690"/>
              <a:gd name="T23" fmla="*/ 1080 h 1130"/>
              <a:gd name="T24" fmla="*/ 597 w 690"/>
              <a:gd name="T25" fmla="*/ 1053 h 1130"/>
              <a:gd name="T26" fmla="*/ 678 w 690"/>
              <a:gd name="T27" fmla="*/ 801 h 1130"/>
              <a:gd name="T28" fmla="*/ 659 w 690"/>
              <a:gd name="T29" fmla="*/ 528 h 1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0" h="1130">
                <a:moveTo>
                  <a:pt x="659" y="528"/>
                </a:moveTo>
                <a:cubicBezTo>
                  <a:pt x="635" y="439"/>
                  <a:pt x="595" y="356"/>
                  <a:pt x="539" y="282"/>
                </a:cubicBezTo>
                <a:cubicBezTo>
                  <a:pt x="482" y="206"/>
                  <a:pt x="410" y="143"/>
                  <a:pt x="327" y="95"/>
                </a:cubicBezTo>
                <a:cubicBezTo>
                  <a:pt x="228" y="37"/>
                  <a:pt x="115" y="5"/>
                  <a:pt x="1" y="0"/>
                </a:cubicBezTo>
                <a:cubicBezTo>
                  <a:pt x="125" y="143"/>
                  <a:pt x="125" y="143"/>
                  <a:pt x="125" y="143"/>
                </a:cubicBezTo>
                <a:cubicBezTo>
                  <a:pt x="0" y="289"/>
                  <a:pt x="0" y="289"/>
                  <a:pt x="0" y="289"/>
                </a:cubicBezTo>
                <a:cubicBezTo>
                  <a:pt x="64" y="293"/>
                  <a:pt x="127" y="312"/>
                  <a:pt x="183" y="345"/>
                </a:cubicBezTo>
                <a:cubicBezTo>
                  <a:pt x="281" y="401"/>
                  <a:pt x="351" y="493"/>
                  <a:pt x="381" y="603"/>
                </a:cubicBezTo>
                <a:cubicBezTo>
                  <a:pt x="409" y="706"/>
                  <a:pt x="397" y="815"/>
                  <a:pt x="347" y="909"/>
                </a:cubicBezTo>
                <a:cubicBezTo>
                  <a:pt x="301" y="882"/>
                  <a:pt x="301" y="882"/>
                  <a:pt x="301" y="882"/>
                </a:cubicBezTo>
                <a:cubicBezTo>
                  <a:pt x="387" y="1130"/>
                  <a:pt x="387" y="1130"/>
                  <a:pt x="387" y="1130"/>
                </a:cubicBezTo>
                <a:cubicBezTo>
                  <a:pt x="644" y="1080"/>
                  <a:pt x="644" y="1080"/>
                  <a:pt x="644" y="1080"/>
                </a:cubicBezTo>
                <a:cubicBezTo>
                  <a:pt x="597" y="1053"/>
                  <a:pt x="597" y="1053"/>
                  <a:pt x="597" y="1053"/>
                </a:cubicBezTo>
                <a:cubicBezTo>
                  <a:pt x="640" y="975"/>
                  <a:pt x="667" y="890"/>
                  <a:pt x="678" y="801"/>
                </a:cubicBezTo>
                <a:cubicBezTo>
                  <a:pt x="690" y="709"/>
                  <a:pt x="683" y="618"/>
                  <a:pt x="659" y="5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思源黑体 CN Bold" panose="020B0800000000000000" charset="-122"/>
            </a:endParaRPr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xmlns="" id="{A500569D-E565-F098-61B6-24F0F46602DE}"/>
              </a:ext>
            </a:extLst>
          </p:cNvPr>
          <p:cNvSpPr/>
          <p:nvPr/>
        </p:nvSpPr>
        <p:spPr bwMode="auto">
          <a:xfrm>
            <a:off x="3935975" y="753280"/>
            <a:ext cx="2576112" cy="3264173"/>
          </a:xfrm>
          <a:custGeom>
            <a:avLst/>
            <a:gdLst>
              <a:gd name="T0" fmla="*/ 143 w 866"/>
              <a:gd name="T1" fmla="*/ 918 h 1097"/>
              <a:gd name="T2" fmla="*/ 331 w 866"/>
              <a:gd name="T3" fmla="*/ 954 h 1097"/>
              <a:gd name="T4" fmla="*/ 288 w 866"/>
              <a:gd name="T5" fmla="*/ 768 h 1097"/>
              <a:gd name="T6" fmla="*/ 413 w 866"/>
              <a:gd name="T7" fmla="*/ 467 h 1097"/>
              <a:gd name="T8" fmla="*/ 695 w 866"/>
              <a:gd name="T9" fmla="*/ 343 h 1097"/>
              <a:gd name="T10" fmla="*/ 695 w 866"/>
              <a:gd name="T11" fmla="*/ 396 h 1097"/>
              <a:gd name="T12" fmla="*/ 866 w 866"/>
              <a:gd name="T13" fmla="*/ 198 h 1097"/>
              <a:gd name="T14" fmla="*/ 695 w 866"/>
              <a:gd name="T15" fmla="*/ 0 h 1097"/>
              <a:gd name="T16" fmla="*/ 695 w 866"/>
              <a:gd name="T17" fmla="*/ 54 h 1097"/>
              <a:gd name="T18" fmla="*/ 436 w 866"/>
              <a:gd name="T19" fmla="*/ 110 h 1097"/>
              <a:gd name="T20" fmla="*/ 209 w 866"/>
              <a:gd name="T21" fmla="*/ 263 h 1097"/>
              <a:gd name="T22" fmla="*/ 56 w 866"/>
              <a:gd name="T23" fmla="*/ 490 h 1097"/>
              <a:gd name="T24" fmla="*/ 0 w 866"/>
              <a:gd name="T25" fmla="*/ 768 h 1097"/>
              <a:gd name="T26" fmla="*/ 81 w 866"/>
              <a:gd name="T27" fmla="*/ 1097 h 1097"/>
              <a:gd name="T28" fmla="*/ 143 w 866"/>
              <a:gd name="T29" fmla="*/ 918 h 1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66" h="1097">
                <a:moveTo>
                  <a:pt x="143" y="918"/>
                </a:moveTo>
                <a:cubicBezTo>
                  <a:pt x="331" y="954"/>
                  <a:pt x="331" y="954"/>
                  <a:pt x="331" y="954"/>
                </a:cubicBezTo>
                <a:cubicBezTo>
                  <a:pt x="303" y="897"/>
                  <a:pt x="288" y="832"/>
                  <a:pt x="288" y="768"/>
                </a:cubicBezTo>
                <a:cubicBezTo>
                  <a:pt x="288" y="654"/>
                  <a:pt x="333" y="547"/>
                  <a:pt x="413" y="467"/>
                </a:cubicBezTo>
                <a:cubicBezTo>
                  <a:pt x="489" y="391"/>
                  <a:pt x="588" y="348"/>
                  <a:pt x="695" y="343"/>
                </a:cubicBezTo>
                <a:cubicBezTo>
                  <a:pt x="695" y="396"/>
                  <a:pt x="695" y="396"/>
                  <a:pt x="695" y="396"/>
                </a:cubicBezTo>
                <a:cubicBezTo>
                  <a:pt x="866" y="198"/>
                  <a:pt x="866" y="198"/>
                  <a:pt x="866" y="198"/>
                </a:cubicBezTo>
                <a:cubicBezTo>
                  <a:pt x="695" y="0"/>
                  <a:pt x="695" y="0"/>
                  <a:pt x="695" y="0"/>
                </a:cubicBezTo>
                <a:cubicBezTo>
                  <a:pt x="695" y="54"/>
                  <a:pt x="695" y="54"/>
                  <a:pt x="695" y="54"/>
                </a:cubicBezTo>
                <a:cubicBezTo>
                  <a:pt x="605" y="57"/>
                  <a:pt x="518" y="75"/>
                  <a:pt x="436" y="110"/>
                </a:cubicBezTo>
                <a:cubicBezTo>
                  <a:pt x="351" y="146"/>
                  <a:pt x="275" y="198"/>
                  <a:pt x="209" y="263"/>
                </a:cubicBezTo>
                <a:cubicBezTo>
                  <a:pt x="144" y="329"/>
                  <a:pt x="92" y="405"/>
                  <a:pt x="56" y="490"/>
                </a:cubicBezTo>
                <a:cubicBezTo>
                  <a:pt x="19" y="578"/>
                  <a:pt x="0" y="672"/>
                  <a:pt x="0" y="768"/>
                </a:cubicBezTo>
                <a:cubicBezTo>
                  <a:pt x="0" y="882"/>
                  <a:pt x="28" y="996"/>
                  <a:pt x="81" y="1097"/>
                </a:cubicBezTo>
                <a:lnTo>
                  <a:pt x="143" y="9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思源黑体 CN Bold" panose="020B0800000000000000" charset="-122"/>
            </a:endParaRPr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xmlns="" id="{39EB614A-B790-10BD-588C-8DE292E77536}"/>
              </a:ext>
            </a:extLst>
          </p:cNvPr>
          <p:cNvSpPr/>
          <p:nvPr/>
        </p:nvSpPr>
        <p:spPr bwMode="auto">
          <a:xfrm>
            <a:off x="4105522" y="3485769"/>
            <a:ext cx="3739889" cy="1669123"/>
          </a:xfrm>
          <a:custGeom>
            <a:avLst/>
            <a:gdLst>
              <a:gd name="T0" fmla="*/ 1071 w 1257"/>
              <a:gd name="T1" fmla="*/ 267 h 561"/>
              <a:gd name="T2" fmla="*/ 1008 w 1257"/>
              <a:gd name="T3" fmla="*/ 85 h 561"/>
              <a:gd name="T4" fmla="*/ 868 w 1257"/>
              <a:gd name="T5" fmla="*/ 216 h 561"/>
              <a:gd name="T6" fmla="*/ 656 w 1257"/>
              <a:gd name="T7" fmla="*/ 273 h 561"/>
              <a:gd name="T8" fmla="*/ 545 w 1257"/>
              <a:gd name="T9" fmla="*/ 258 h 561"/>
              <a:gd name="T10" fmla="*/ 297 w 1257"/>
              <a:gd name="T11" fmla="*/ 76 h 561"/>
              <a:gd name="T12" fmla="*/ 343 w 1257"/>
              <a:gd name="T13" fmla="*/ 49 h 561"/>
              <a:gd name="T14" fmla="*/ 86 w 1257"/>
              <a:gd name="T15" fmla="*/ 0 h 561"/>
              <a:gd name="T16" fmla="*/ 0 w 1257"/>
              <a:gd name="T17" fmla="*/ 247 h 561"/>
              <a:gd name="T18" fmla="*/ 47 w 1257"/>
              <a:gd name="T19" fmla="*/ 220 h 561"/>
              <a:gd name="T20" fmla="*/ 225 w 1257"/>
              <a:gd name="T21" fmla="*/ 417 h 561"/>
              <a:gd name="T22" fmla="*/ 471 w 1257"/>
              <a:gd name="T23" fmla="*/ 537 h 561"/>
              <a:gd name="T24" fmla="*/ 655 w 1257"/>
              <a:gd name="T25" fmla="*/ 561 h 561"/>
              <a:gd name="T26" fmla="*/ 743 w 1257"/>
              <a:gd name="T27" fmla="*/ 556 h 561"/>
              <a:gd name="T28" fmla="*/ 1012 w 1257"/>
              <a:gd name="T29" fmla="*/ 465 h 561"/>
              <a:gd name="T30" fmla="*/ 1257 w 1257"/>
              <a:gd name="T31" fmla="*/ 231 h 561"/>
              <a:gd name="T32" fmla="*/ 1071 w 1257"/>
              <a:gd name="T33" fmla="*/ 267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57" h="561">
                <a:moveTo>
                  <a:pt x="1071" y="267"/>
                </a:moveTo>
                <a:cubicBezTo>
                  <a:pt x="1008" y="85"/>
                  <a:pt x="1008" y="85"/>
                  <a:pt x="1008" y="85"/>
                </a:cubicBezTo>
                <a:cubicBezTo>
                  <a:pt x="972" y="138"/>
                  <a:pt x="924" y="183"/>
                  <a:pt x="868" y="216"/>
                </a:cubicBezTo>
                <a:cubicBezTo>
                  <a:pt x="803" y="253"/>
                  <a:pt x="730" y="273"/>
                  <a:pt x="656" y="273"/>
                </a:cubicBezTo>
                <a:cubicBezTo>
                  <a:pt x="619" y="273"/>
                  <a:pt x="582" y="268"/>
                  <a:pt x="545" y="258"/>
                </a:cubicBezTo>
                <a:cubicBezTo>
                  <a:pt x="442" y="230"/>
                  <a:pt x="354" y="166"/>
                  <a:pt x="297" y="76"/>
                </a:cubicBezTo>
                <a:cubicBezTo>
                  <a:pt x="343" y="49"/>
                  <a:pt x="343" y="49"/>
                  <a:pt x="343" y="49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247"/>
                  <a:pt x="0" y="247"/>
                  <a:pt x="0" y="247"/>
                </a:cubicBezTo>
                <a:cubicBezTo>
                  <a:pt x="47" y="220"/>
                  <a:pt x="47" y="220"/>
                  <a:pt x="47" y="220"/>
                </a:cubicBezTo>
                <a:cubicBezTo>
                  <a:pt x="94" y="297"/>
                  <a:pt x="153" y="363"/>
                  <a:pt x="225" y="417"/>
                </a:cubicBezTo>
                <a:cubicBezTo>
                  <a:pt x="298" y="472"/>
                  <a:pt x="381" y="513"/>
                  <a:pt x="471" y="537"/>
                </a:cubicBezTo>
                <a:cubicBezTo>
                  <a:pt x="531" y="553"/>
                  <a:pt x="593" y="561"/>
                  <a:pt x="655" y="561"/>
                </a:cubicBezTo>
                <a:cubicBezTo>
                  <a:pt x="685" y="561"/>
                  <a:pt x="714" y="559"/>
                  <a:pt x="743" y="556"/>
                </a:cubicBezTo>
                <a:cubicBezTo>
                  <a:pt x="838" y="544"/>
                  <a:pt x="929" y="514"/>
                  <a:pt x="1012" y="465"/>
                </a:cubicBezTo>
                <a:cubicBezTo>
                  <a:pt x="1111" y="408"/>
                  <a:pt x="1196" y="327"/>
                  <a:pt x="1257" y="231"/>
                </a:cubicBezTo>
                <a:lnTo>
                  <a:pt x="1071" y="26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思源黑体 CN Bold" panose="020B0800000000000000" charset="-122"/>
            </a:endParaRP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xmlns="" id="{16F96FF2-871E-2D75-6D80-9649E22B6E9A}"/>
              </a:ext>
            </a:extLst>
          </p:cNvPr>
          <p:cNvSpPr txBox="1"/>
          <p:nvPr/>
        </p:nvSpPr>
        <p:spPr>
          <a:xfrm>
            <a:off x="5477198" y="1150610"/>
            <a:ext cx="71722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>
                <a:latin typeface="思源黑体 CN Bold" panose="020B0800000000000000" charset="-122"/>
              </a:rPr>
              <a:t>01</a:t>
            </a:r>
            <a:endParaRPr lang="en-US" sz="2000" dirty="0">
              <a:latin typeface="思源黑体 CN Bold" panose="020B0800000000000000" charset="-122"/>
            </a:endParaRPr>
          </a:p>
        </p:txBody>
      </p:sp>
      <p:sp>
        <p:nvSpPr>
          <p:cNvPr id="8" name="Inhaltsplatzhalter 4">
            <a:extLst>
              <a:ext uri="{FF2B5EF4-FFF2-40B4-BE49-F238E27FC236}">
                <a16:creationId xmlns:a16="http://schemas.microsoft.com/office/drawing/2014/main" xmlns="" id="{E12DCB21-3C8B-BBAA-C36B-CD4ED1886751}"/>
              </a:ext>
            </a:extLst>
          </p:cNvPr>
          <p:cNvSpPr txBox="1"/>
          <p:nvPr/>
        </p:nvSpPr>
        <p:spPr>
          <a:xfrm>
            <a:off x="7206288" y="3614265"/>
            <a:ext cx="71722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>
                <a:latin typeface="思源黑体 CN Bold" panose="020B0800000000000000" charset="-122"/>
              </a:rPr>
              <a:t>02</a:t>
            </a:r>
            <a:endParaRPr lang="en-US" sz="2000" dirty="0">
              <a:latin typeface="思源黑体 CN Bold" panose="020B0800000000000000" charset="-122"/>
            </a:endParaRPr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xmlns="" id="{288E844A-27A2-56F0-37B3-75134C193F0E}"/>
              </a:ext>
            </a:extLst>
          </p:cNvPr>
          <p:cNvSpPr txBox="1"/>
          <p:nvPr/>
        </p:nvSpPr>
        <p:spPr>
          <a:xfrm>
            <a:off x="4307918" y="3753274"/>
            <a:ext cx="71722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>
                <a:latin typeface="思源黑体 CN Bold" panose="020B0800000000000000" charset="-122"/>
              </a:rPr>
              <a:t>03</a:t>
            </a:r>
            <a:endParaRPr lang="en-US" sz="2000" dirty="0">
              <a:latin typeface="思源黑体 CN Bold" panose="020B0800000000000000" charset="-122"/>
            </a:endParaRPr>
          </a:p>
        </p:txBody>
      </p:sp>
      <p:grpSp>
        <p:nvGrpSpPr>
          <p:cNvPr id="15" name="Group 39">
            <a:extLst>
              <a:ext uri="{FF2B5EF4-FFF2-40B4-BE49-F238E27FC236}">
                <a16:creationId xmlns:a16="http://schemas.microsoft.com/office/drawing/2014/main" xmlns="" id="{4153A679-4FB2-AF0F-DF55-3A724BF492ED}"/>
              </a:ext>
            </a:extLst>
          </p:cNvPr>
          <p:cNvGrpSpPr/>
          <p:nvPr/>
        </p:nvGrpSpPr>
        <p:grpSpPr>
          <a:xfrm>
            <a:off x="5801982" y="4438699"/>
            <a:ext cx="508208" cy="596132"/>
            <a:chOff x="1671638" y="5013325"/>
            <a:chExt cx="458787" cy="538162"/>
          </a:xfrm>
          <a:solidFill>
            <a:schemeClr val="bg1"/>
          </a:solidFill>
        </p:grpSpPr>
        <p:sp>
          <p:nvSpPr>
            <p:cNvPr id="16" name="Freeform 211">
              <a:extLst>
                <a:ext uri="{FF2B5EF4-FFF2-40B4-BE49-F238E27FC236}">
                  <a16:creationId xmlns:a16="http://schemas.microsoft.com/office/drawing/2014/main" xmlns="" id="{6F128B19-52A1-82B5-0097-ADA63A9AD9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4350" y="5013325"/>
              <a:ext cx="233362" cy="290512"/>
            </a:xfrm>
            <a:custGeom>
              <a:avLst/>
              <a:gdLst>
                <a:gd name="T0" fmla="*/ 662 w 1465"/>
                <a:gd name="T1" fmla="*/ 193 h 1829"/>
                <a:gd name="T2" fmla="*/ 555 w 1465"/>
                <a:gd name="T3" fmla="*/ 214 h 1829"/>
                <a:gd name="T4" fmla="*/ 441 w 1465"/>
                <a:gd name="T5" fmla="*/ 263 h 1829"/>
                <a:gd name="T6" fmla="*/ 332 w 1465"/>
                <a:gd name="T7" fmla="*/ 351 h 1829"/>
                <a:gd name="T8" fmla="*/ 247 w 1465"/>
                <a:gd name="T9" fmla="*/ 489 h 1829"/>
                <a:gd name="T10" fmla="*/ 199 w 1465"/>
                <a:gd name="T11" fmla="*/ 688 h 1829"/>
                <a:gd name="T12" fmla="*/ 193 w 1465"/>
                <a:gd name="T13" fmla="*/ 755 h 1829"/>
                <a:gd name="T14" fmla="*/ 190 w 1465"/>
                <a:gd name="T15" fmla="*/ 808 h 1829"/>
                <a:gd name="T16" fmla="*/ 190 w 1465"/>
                <a:gd name="T17" fmla="*/ 943 h 1829"/>
                <a:gd name="T18" fmla="*/ 209 w 1465"/>
                <a:gd name="T19" fmla="*/ 1123 h 1829"/>
                <a:gd name="T20" fmla="*/ 264 w 1465"/>
                <a:gd name="T21" fmla="*/ 1317 h 1829"/>
                <a:gd name="T22" fmla="*/ 367 w 1465"/>
                <a:gd name="T23" fmla="*/ 1489 h 1829"/>
                <a:gd name="T24" fmla="*/ 523 w 1465"/>
                <a:gd name="T25" fmla="*/ 1601 h 1829"/>
                <a:gd name="T26" fmla="*/ 729 w 1465"/>
                <a:gd name="T27" fmla="*/ 1639 h 1829"/>
                <a:gd name="T28" fmla="*/ 895 w 1465"/>
                <a:gd name="T29" fmla="*/ 1617 h 1829"/>
                <a:gd name="T30" fmla="*/ 1063 w 1465"/>
                <a:gd name="T31" fmla="*/ 1524 h 1829"/>
                <a:gd name="T32" fmla="*/ 1181 w 1465"/>
                <a:gd name="T33" fmla="*/ 1363 h 1829"/>
                <a:gd name="T34" fmla="*/ 1246 w 1465"/>
                <a:gd name="T35" fmla="*/ 1172 h 1829"/>
                <a:gd name="T36" fmla="*/ 1272 w 1465"/>
                <a:gd name="T37" fmla="*/ 985 h 1829"/>
                <a:gd name="T38" fmla="*/ 1276 w 1465"/>
                <a:gd name="T39" fmla="*/ 836 h 1829"/>
                <a:gd name="T40" fmla="*/ 1272 w 1465"/>
                <a:gd name="T41" fmla="*/ 759 h 1829"/>
                <a:gd name="T42" fmla="*/ 1270 w 1465"/>
                <a:gd name="T43" fmla="*/ 748 h 1829"/>
                <a:gd name="T44" fmla="*/ 1234 w 1465"/>
                <a:gd name="T45" fmla="*/ 534 h 1829"/>
                <a:gd name="T46" fmla="*/ 1156 w 1465"/>
                <a:gd name="T47" fmla="*/ 383 h 1829"/>
                <a:gd name="T48" fmla="*/ 1052 w 1465"/>
                <a:gd name="T49" fmla="*/ 282 h 1829"/>
                <a:gd name="T50" fmla="*/ 934 w 1465"/>
                <a:gd name="T51" fmla="*/ 223 h 1829"/>
                <a:gd name="T52" fmla="*/ 817 w 1465"/>
                <a:gd name="T53" fmla="*/ 197 h 1829"/>
                <a:gd name="T54" fmla="*/ 728 w 1465"/>
                <a:gd name="T55" fmla="*/ 190 h 1829"/>
                <a:gd name="T56" fmla="*/ 878 w 1465"/>
                <a:gd name="T57" fmla="*/ 13 h 1829"/>
                <a:gd name="T58" fmla="*/ 1119 w 1465"/>
                <a:gd name="T59" fmla="*/ 99 h 1829"/>
                <a:gd name="T60" fmla="*/ 1225 w 1465"/>
                <a:gd name="T61" fmla="*/ 176 h 1829"/>
                <a:gd name="T62" fmla="*/ 1326 w 1465"/>
                <a:gd name="T63" fmla="*/ 292 h 1829"/>
                <a:gd name="T64" fmla="*/ 1407 w 1465"/>
                <a:gd name="T65" fmla="*/ 454 h 1829"/>
                <a:gd name="T66" fmla="*/ 1455 w 1465"/>
                <a:gd name="T67" fmla="*/ 673 h 1829"/>
                <a:gd name="T68" fmla="*/ 1463 w 1465"/>
                <a:gd name="T69" fmla="*/ 789 h 1829"/>
                <a:gd name="T70" fmla="*/ 1464 w 1465"/>
                <a:gd name="T71" fmla="*/ 933 h 1829"/>
                <a:gd name="T72" fmla="*/ 1445 w 1465"/>
                <a:gd name="T73" fmla="*/ 1134 h 1829"/>
                <a:gd name="T74" fmla="*/ 1388 w 1465"/>
                <a:gd name="T75" fmla="*/ 1356 h 1829"/>
                <a:gd name="T76" fmla="*/ 1277 w 1465"/>
                <a:gd name="T77" fmla="*/ 1568 h 1829"/>
                <a:gd name="T78" fmla="*/ 1102 w 1465"/>
                <a:gd name="T79" fmla="*/ 1731 h 1829"/>
                <a:gd name="T80" fmla="*/ 874 w 1465"/>
                <a:gd name="T81" fmla="*/ 1817 h 1829"/>
                <a:gd name="T82" fmla="*/ 653 w 1465"/>
                <a:gd name="T83" fmla="*/ 1826 h 1829"/>
                <a:gd name="T84" fmla="*/ 415 w 1465"/>
                <a:gd name="T85" fmla="*/ 1760 h 1829"/>
                <a:gd name="T86" fmla="*/ 226 w 1465"/>
                <a:gd name="T87" fmla="*/ 1615 h 1829"/>
                <a:gd name="T88" fmla="*/ 99 w 1465"/>
                <a:gd name="T89" fmla="*/ 1412 h 1829"/>
                <a:gd name="T90" fmla="*/ 31 w 1465"/>
                <a:gd name="T91" fmla="*/ 1189 h 1829"/>
                <a:gd name="T92" fmla="*/ 3 w 1465"/>
                <a:gd name="T93" fmla="*/ 980 h 1829"/>
                <a:gd name="T94" fmla="*/ 1 w 1465"/>
                <a:gd name="T95" fmla="*/ 818 h 1829"/>
                <a:gd name="T96" fmla="*/ 6 w 1465"/>
                <a:gd name="T97" fmla="*/ 737 h 1829"/>
                <a:gd name="T98" fmla="*/ 42 w 1465"/>
                <a:gd name="T99" fmla="*/ 502 h 1829"/>
                <a:gd name="T100" fmla="*/ 118 w 1465"/>
                <a:gd name="T101" fmla="*/ 325 h 1829"/>
                <a:gd name="T102" fmla="*/ 216 w 1465"/>
                <a:gd name="T103" fmla="*/ 198 h 1829"/>
                <a:gd name="T104" fmla="*/ 324 w 1465"/>
                <a:gd name="T105" fmla="*/ 112 h 1829"/>
                <a:gd name="T106" fmla="*/ 514 w 1465"/>
                <a:gd name="T107" fmla="*/ 29 h 1829"/>
                <a:gd name="T108" fmla="*/ 696 w 1465"/>
                <a:gd name="T109" fmla="*/ 0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5" h="1829">
                  <a:moveTo>
                    <a:pt x="728" y="190"/>
                  </a:moveTo>
                  <a:lnTo>
                    <a:pt x="708" y="190"/>
                  </a:lnTo>
                  <a:lnTo>
                    <a:pt x="685" y="191"/>
                  </a:lnTo>
                  <a:lnTo>
                    <a:pt x="662" y="193"/>
                  </a:lnTo>
                  <a:lnTo>
                    <a:pt x="637" y="197"/>
                  </a:lnTo>
                  <a:lnTo>
                    <a:pt x="610" y="201"/>
                  </a:lnTo>
                  <a:lnTo>
                    <a:pt x="583" y="207"/>
                  </a:lnTo>
                  <a:lnTo>
                    <a:pt x="555" y="214"/>
                  </a:lnTo>
                  <a:lnTo>
                    <a:pt x="526" y="223"/>
                  </a:lnTo>
                  <a:lnTo>
                    <a:pt x="497" y="234"/>
                  </a:lnTo>
                  <a:lnTo>
                    <a:pt x="469" y="247"/>
                  </a:lnTo>
                  <a:lnTo>
                    <a:pt x="441" y="263"/>
                  </a:lnTo>
                  <a:lnTo>
                    <a:pt x="412" y="280"/>
                  </a:lnTo>
                  <a:lnTo>
                    <a:pt x="385" y="301"/>
                  </a:lnTo>
                  <a:lnTo>
                    <a:pt x="358" y="325"/>
                  </a:lnTo>
                  <a:lnTo>
                    <a:pt x="332" y="351"/>
                  </a:lnTo>
                  <a:lnTo>
                    <a:pt x="308" y="380"/>
                  </a:lnTo>
                  <a:lnTo>
                    <a:pt x="286" y="413"/>
                  </a:lnTo>
                  <a:lnTo>
                    <a:pt x="266" y="449"/>
                  </a:lnTo>
                  <a:lnTo>
                    <a:pt x="247" y="489"/>
                  </a:lnTo>
                  <a:lnTo>
                    <a:pt x="231" y="532"/>
                  </a:lnTo>
                  <a:lnTo>
                    <a:pt x="218" y="580"/>
                  </a:lnTo>
                  <a:lnTo>
                    <a:pt x="206" y="632"/>
                  </a:lnTo>
                  <a:lnTo>
                    <a:pt x="199" y="688"/>
                  </a:lnTo>
                  <a:lnTo>
                    <a:pt x="194" y="748"/>
                  </a:lnTo>
                  <a:lnTo>
                    <a:pt x="194" y="750"/>
                  </a:lnTo>
                  <a:lnTo>
                    <a:pt x="194" y="752"/>
                  </a:lnTo>
                  <a:lnTo>
                    <a:pt x="193" y="755"/>
                  </a:lnTo>
                  <a:lnTo>
                    <a:pt x="193" y="759"/>
                  </a:lnTo>
                  <a:lnTo>
                    <a:pt x="192" y="769"/>
                  </a:lnTo>
                  <a:lnTo>
                    <a:pt x="191" y="786"/>
                  </a:lnTo>
                  <a:lnTo>
                    <a:pt x="190" y="808"/>
                  </a:lnTo>
                  <a:lnTo>
                    <a:pt x="189" y="836"/>
                  </a:lnTo>
                  <a:lnTo>
                    <a:pt x="189" y="867"/>
                  </a:lnTo>
                  <a:lnTo>
                    <a:pt x="189" y="903"/>
                  </a:lnTo>
                  <a:lnTo>
                    <a:pt x="190" y="943"/>
                  </a:lnTo>
                  <a:lnTo>
                    <a:pt x="193" y="985"/>
                  </a:lnTo>
                  <a:lnTo>
                    <a:pt x="197" y="1029"/>
                  </a:lnTo>
                  <a:lnTo>
                    <a:pt x="202" y="1076"/>
                  </a:lnTo>
                  <a:lnTo>
                    <a:pt x="209" y="1123"/>
                  </a:lnTo>
                  <a:lnTo>
                    <a:pt x="220" y="1172"/>
                  </a:lnTo>
                  <a:lnTo>
                    <a:pt x="231" y="1221"/>
                  </a:lnTo>
                  <a:lnTo>
                    <a:pt x="246" y="1269"/>
                  </a:lnTo>
                  <a:lnTo>
                    <a:pt x="264" y="1317"/>
                  </a:lnTo>
                  <a:lnTo>
                    <a:pt x="285" y="1363"/>
                  </a:lnTo>
                  <a:lnTo>
                    <a:pt x="308" y="1408"/>
                  </a:lnTo>
                  <a:lnTo>
                    <a:pt x="336" y="1450"/>
                  </a:lnTo>
                  <a:lnTo>
                    <a:pt x="367" y="1489"/>
                  </a:lnTo>
                  <a:lnTo>
                    <a:pt x="401" y="1524"/>
                  </a:lnTo>
                  <a:lnTo>
                    <a:pt x="440" y="1554"/>
                  </a:lnTo>
                  <a:lnTo>
                    <a:pt x="480" y="1580"/>
                  </a:lnTo>
                  <a:lnTo>
                    <a:pt x="523" y="1601"/>
                  </a:lnTo>
                  <a:lnTo>
                    <a:pt x="570" y="1617"/>
                  </a:lnTo>
                  <a:lnTo>
                    <a:pt x="619" y="1630"/>
                  </a:lnTo>
                  <a:lnTo>
                    <a:pt x="672" y="1637"/>
                  </a:lnTo>
                  <a:lnTo>
                    <a:pt x="729" y="1639"/>
                  </a:lnTo>
                  <a:lnTo>
                    <a:pt x="736" y="1639"/>
                  </a:lnTo>
                  <a:lnTo>
                    <a:pt x="792" y="1637"/>
                  </a:lnTo>
                  <a:lnTo>
                    <a:pt x="846" y="1630"/>
                  </a:lnTo>
                  <a:lnTo>
                    <a:pt x="895" y="1617"/>
                  </a:lnTo>
                  <a:lnTo>
                    <a:pt x="942" y="1601"/>
                  </a:lnTo>
                  <a:lnTo>
                    <a:pt x="985" y="1580"/>
                  </a:lnTo>
                  <a:lnTo>
                    <a:pt x="1025" y="1554"/>
                  </a:lnTo>
                  <a:lnTo>
                    <a:pt x="1063" y="1524"/>
                  </a:lnTo>
                  <a:lnTo>
                    <a:pt x="1098" y="1489"/>
                  </a:lnTo>
                  <a:lnTo>
                    <a:pt x="1130" y="1450"/>
                  </a:lnTo>
                  <a:lnTo>
                    <a:pt x="1156" y="1408"/>
                  </a:lnTo>
                  <a:lnTo>
                    <a:pt x="1181" y="1363"/>
                  </a:lnTo>
                  <a:lnTo>
                    <a:pt x="1202" y="1317"/>
                  </a:lnTo>
                  <a:lnTo>
                    <a:pt x="1219" y="1269"/>
                  </a:lnTo>
                  <a:lnTo>
                    <a:pt x="1234" y="1221"/>
                  </a:lnTo>
                  <a:lnTo>
                    <a:pt x="1246" y="1172"/>
                  </a:lnTo>
                  <a:lnTo>
                    <a:pt x="1256" y="1123"/>
                  </a:lnTo>
                  <a:lnTo>
                    <a:pt x="1263" y="1076"/>
                  </a:lnTo>
                  <a:lnTo>
                    <a:pt x="1269" y="1029"/>
                  </a:lnTo>
                  <a:lnTo>
                    <a:pt x="1272" y="985"/>
                  </a:lnTo>
                  <a:lnTo>
                    <a:pt x="1275" y="943"/>
                  </a:lnTo>
                  <a:lnTo>
                    <a:pt x="1276" y="903"/>
                  </a:lnTo>
                  <a:lnTo>
                    <a:pt x="1276" y="868"/>
                  </a:lnTo>
                  <a:lnTo>
                    <a:pt x="1276" y="836"/>
                  </a:lnTo>
                  <a:lnTo>
                    <a:pt x="1275" y="808"/>
                  </a:lnTo>
                  <a:lnTo>
                    <a:pt x="1274" y="787"/>
                  </a:lnTo>
                  <a:lnTo>
                    <a:pt x="1272" y="769"/>
                  </a:lnTo>
                  <a:lnTo>
                    <a:pt x="1272" y="759"/>
                  </a:lnTo>
                  <a:lnTo>
                    <a:pt x="1271" y="755"/>
                  </a:lnTo>
                  <a:lnTo>
                    <a:pt x="1271" y="752"/>
                  </a:lnTo>
                  <a:lnTo>
                    <a:pt x="1271" y="750"/>
                  </a:lnTo>
                  <a:lnTo>
                    <a:pt x="1270" y="748"/>
                  </a:lnTo>
                  <a:lnTo>
                    <a:pt x="1266" y="688"/>
                  </a:lnTo>
                  <a:lnTo>
                    <a:pt x="1259" y="634"/>
                  </a:lnTo>
                  <a:lnTo>
                    <a:pt x="1247" y="582"/>
                  </a:lnTo>
                  <a:lnTo>
                    <a:pt x="1234" y="534"/>
                  </a:lnTo>
                  <a:lnTo>
                    <a:pt x="1218" y="491"/>
                  </a:lnTo>
                  <a:lnTo>
                    <a:pt x="1200" y="452"/>
                  </a:lnTo>
                  <a:lnTo>
                    <a:pt x="1179" y="416"/>
                  </a:lnTo>
                  <a:lnTo>
                    <a:pt x="1156" y="383"/>
                  </a:lnTo>
                  <a:lnTo>
                    <a:pt x="1133" y="353"/>
                  </a:lnTo>
                  <a:lnTo>
                    <a:pt x="1107" y="327"/>
                  </a:lnTo>
                  <a:lnTo>
                    <a:pt x="1080" y="303"/>
                  </a:lnTo>
                  <a:lnTo>
                    <a:pt x="1052" y="282"/>
                  </a:lnTo>
                  <a:lnTo>
                    <a:pt x="1023" y="265"/>
                  </a:lnTo>
                  <a:lnTo>
                    <a:pt x="994" y="248"/>
                  </a:lnTo>
                  <a:lnTo>
                    <a:pt x="964" y="235"/>
                  </a:lnTo>
                  <a:lnTo>
                    <a:pt x="934" y="223"/>
                  </a:lnTo>
                  <a:lnTo>
                    <a:pt x="904" y="214"/>
                  </a:lnTo>
                  <a:lnTo>
                    <a:pt x="874" y="207"/>
                  </a:lnTo>
                  <a:lnTo>
                    <a:pt x="846" y="201"/>
                  </a:lnTo>
                  <a:lnTo>
                    <a:pt x="817" y="197"/>
                  </a:lnTo>
                  <a:lnTo>
                    <a:pt x="789" y="193"/>
                  </a:lnTo>
                  <a:lnTo>
                    <a:pt x="762" y="191"/>
                  </a:lnTo>
                  <a:lnTo>
                    <a:pt x="736" y="190"/>
                  </a:lnTo>
                  <a:lnTo>
                    <a:pt x="728" y="190"/>
                  </a:lnTo>
                  <a:close/>
                  <a:moveTo>
                    <a:pt x="729" y="0"/>
                  </a:moveTo>
                  <a:lnTo>
                    <a:pt x="740" y="0"/>
                  </a:lnTo>
                  <a:lnTo>
                    <a:pt x="810" y="4"/>
                  </a:lnTo>
                  <a:lnTo>
                    <a:pt x="878" y="13"/>
                  </a:lnTo>
                  <a:lnTo>
                    <a:pt x="942" y="27"/>
                  </a:lnTo>
                  <a:lnTo>
                    <a:pt x="1004" y="47"/>
                  </a:lnTo>
                  <a:lnTo>
                    <a:pt x="1062" y="70"/>
                  </a:lnTo>
                  <a:lnTo>
                    <a:pt x="1119" y="99"/>
                  </a:lnTo>
                  <a:lnTo>
                    <a:pt x="1145" y="115"/>
                  </a:lnTo>
                  <a:lnTo>
                    <a:pt x="1171" y="132"/>
                  </a:lnTo>
                  <a:lnTo>
                    <a:pt x="1198" y="153"/>
                  </a:lnTo>
                  <a:lnTo>
                    <a:pt x="1225" y="176"/>
                  </a:lnTo>
                  <a:lnTo>
                    <a:pt x="1250" y="201"/>
                  </a:lnTo>
                  <a:lnTo>
                    <a:pt x="1276" y="228"/>
                  </a:lnTo>
                  <a:lnTo>
                    <a:pt x="1302" y="259"/>
                  </a:lnTo>
                  <a:lnTo>
                    <a:pt x="1326" y="292"/>
                  </a:lnTo>
                  <a:lnTo>
                    <a:pt x="1349" y="327"/>
                  </a:lnTo>
                  <a:lnTo>
                    <a:pt x="1370" y="366"/>
                  </a:lnTo>
                  <a:lnTo>
                    <a:pt x="1390" y="408"/>
                  </a:lnTo>
                  <a:lnTo>
                    <a:pt x="1407" y="454"/>
                  </a:lnTo>
                  <a:lnTo>
                    <a:pt x="1423" y="503"/>
                  </a:lnTo>
                  <a:lnTo>
                    <a:pt x="1436" y="556"/>
                  </a:lnTo>
                  <a:lnTo>
                    <a:pt x="1447" y="613"/>
                  </a:lnTo>
                  <a:lnTo>
                    <a:pt x="1455" y="673"/>
                  </a:lnTo>
                  <a:lnTo>
                    <a:pt x="1460" y="737"/>
                  </a:lnTo>
                  <a:lnTo>
                    <a:pt x="1460" y="747"/>
                  </a:lnTo>
                  <a:lnTo>
                    <a:pt x="1462" y="765"/>
                  </a:lnTo>
                  <a:lnTo>
                    <a:pt x="1463" y="789"/>
                  </a:lnTo>
                  <a:lnTo>
                    <a:pt x="1464" y="818"/>
                  </a:lnTo>
                  <a:lnTo>
                    <a:pt x="1465" y="852"/>
                  </a:lnTo>
                  <a:lnTo>
                    <a:pt x="1465" y="891"/>
                  </a:lnTo>
                  <a:lnTo>
                    <a:pt x="1464" y="933"/>
                  </a:lnTo>
                  <a:lnTo>
                    <a:pt x="1462" y="980"/>
                  </a:lnTo>
                  <a:lnTo>
                    <a:pt x="1458" y="1028"/>
                  </a:lnTo>
                  <a:lnTo>
                    <a:pt x="1453" y="1080"/>
                  </a:lnTo>
                  <a:lnTo>
                    <a:pt x="1445" y="1134"/>
                  </a:lnTo>
                  <a:lnTo>
                    <a:pt x="1435" y="1189"/>
                  </a:lnTo>
                  <a:lnTo>
                    <a:pt x="1422" y="1244"/>
                  </a:lnTo>
                  <a:lnTo>
                    <a:pt x="1406" y="1300"/>
                  </a:lnTo>
                  <a:lnTo>
                    <a:pt x="1388" y="1356"/>
                  </a:lnTo>
                  <a:lnTo>
                    <a:pt x="1366" y="1412"/>
                  </a:lnTo>
                  <a:lnTo>
                    <a:pt x="1340" y="1465"/>
                  </a:lnTo>
                  <a:lnTo>
                    <a:pt x="1311" y="1517"/>
                  </a:lnTo>
                  <a:lnTo>
                    <a:pt x="1277" y="1568"/>
                  </a:lnTo>
                  <a:lnTo>
                    <a:pt x="1239" y="1615"/>
                  </a:lnTo>
                  <a:lnTo>
                    <a:pt x="1197" y="1659"/>
                  </a:lnTo>
                  <a:lnTo>
                    <a:pt x="1150" y="1698"/>
                  </a:lnTo>
                  <a:lnTo>
                    <a:pt x="1102" y="1731"/>
                  </a:lnTo>
                  <a:lnTo>
                    <a:pt x="1049" y="1760"/>
                  </a:lnTo>
                  <a:lnTo>
                    <a:pt x="994" y="1784"/>
                  </a:lnTo>
                  <a:lnTo>
                    <a:pt x="936" y="1803"/>
                  </a:lnTo>
                  <a:lnTo>
                    <a:pt x="874" y="1817"/>
                  </a:lnTo>
                  <a:lnTo>
                    <a:pt x="810" y="1826"/>
                  </a:lnTo>
                  <a:lnTo>
                    <a:pt x="743" y="1829"/>
                  </a:lnTo>
                  <a:lnTo>
                    <a:pt x="721" y="1829"/>
                  </a:lnTo>
                  <a:lnTo>
                    <a:pt x="653" y="1826"/>
                  </a:lnTo>
                  <a:lnTo>
                    <a:pt x="589" y="1817"/>
                  </a:lnTo>
                  <a:lnTo>
                    <a:pt x="528" y="1803"/>
                  </a:lnTo>
                  <a:lnTo>
                    <a:pt x="471" y="1784"/>
                  </a:lnTo>
                  <a:lnTo>
                    <a:pt x="415" y="1760"/>
                  </a:lnTo>
                  <a:lnTo>
                    <a:pt x="363" y="1731"/>
                  </a:lnTo>
                  <a:lnTo>
                    <a:pt x="315" y="1698"/>
                  </a:lnTo>
                  <a:lnTo>
                    <a:pt x="268" y="1659"/>
                  </a:lnTo>
                  <a:lnTo>
                    <a:pt x="226" y="1615"/>
                  </a:lnTo>
                  <a:lnTo>
                    <a:pt x="188" y="1568"/>
                  </a:lnTo>
                  <a:lnTo>
                    <a:pt x="155" y="1517"/>
                  </a:lnTo>
                  <a:lnTo>
                    <a:pt x="125" y="1465"/>
                  </a:lnTo>
                  <a:lnTo>
                    <a:pt x="99" y="1412"/>
                  </a:lnTo>
                  <a:lnTo>
                    <a:pt x="77" y="1356"/>
                  </a:lnTo>
                  <a:lnTo>
                    <a:pt x="58" y="1300"/>
                  </a:lnTo>
                  <a:lnTo>
                    <a:pt x="43" y="1244"/>
                  </a:lnTo>
                  <a:lnTo>
                    <a:pt x="31" y="1189"/>
                  </a:lnTo>
                  <a:lnTo>
                    <a:pt x="20" y="1134"/>
                  </a:lnTo>
                  <a:lnTo>
                    <a:pt x="13" y="1080"/>
                  </a:lnTo>
                  <a:lnTo>
                    <a:pt x="7" y="1028"/>
                  </a:lnTo>
                  <a:lnTo>
                    <a:pt x="3" y="980"/>
                  </a:lnTo>
                  <a:lnTo>
                    <a:pt x="1" y="933"/>
                  </a:lnTo>
                  <a:lnTo>
                    <a:pt x="0" y="891"/>
                  </a:lnTo>
                  <a:lnTo>
                    <a:pt x="0" y="852"/>
                  </a:lnTo>
                  <a:lnTo>
                    <a:pt x="1" y="818"/>
                  </a:lnTo>
                  <a:lnTo>
                    <a:pt x="2" y="789"/>
                  </a:lnTo>
                  <a:lnTo>
                    <a:pt x="3" y="765"/>
                  </a:lnTo>
                  <a:lnTo>
                    <a:pt x="5" y="747"/>
                  </a:lnTo>
                  <a:lnTo>
                    <a:pt x="6" y="737"/>
                  </a:lnTo>
                  <a:lnTo>
                    <a:pt x="10" y="672"/>
                  </a:lnTo>
                  <a:lnTo>
                    <a:pt x="18" y="612"/>
                  </a:lnTo>
                  <a:lnTo>
                    <a:pt x="29" y="555"/>
                  </a:lnTo>
                  <a:lnTo>
                    <a:pt x="42" y="502"/>
                  </a:lnTo>
                  <a:lnTo>
                    <a:pt x="58" y="453"/>
                  </a:lnTo>
                  <a:lnTo>
                    <a:pt x="76" y="406"/>
                  </a:lnTo>
                  <a:lnTo>
                    <a:pt x="97" y="364"/>
                  </a:lnTo>
                  <a:lnTo>
                    <a:pt x="118" y="325"/>
                  </a:lnTo>
                  <a:lnTo>
                    <a:pt x="141" y="289"/>
                  </a:lnTo>
                  <a:lnTo>
                    <a:pt x="166" y="255"/>
                  </a:lnTo>
                  <a:lnTo>
                    <a:pt x="191" y="225"/>
                  </a:lnTo>
                  <a:lnTo>
                    <a:pt x="216" y="198"/>
                  </a:lnTo>
                  <a:lnTo>
                    <a:pt x="243" y="173"/>
                  </a:lnTo>
                  <a:lnTo>
                    <a:pt x="270" y="150"/>
                  </a:lnTo>
                  <a:lnTo>
                    <a:pt x="297" y="130"/>
                  </a:lnTo>
                  <a:lnTo>
                    <a:pt x="324" y="112"/>
                  </a:lnTo>
                  <a:lnTo>
                    <a:pt x="351" y="96"/>
                  </a:lnTo>
                  <a:lnTo>
                    <a:pt x="406" y="68"/>
                  </a:lnTo>
                  <a:lnTo>
                    <a:pt x="460" y="46"/>
                  </a:lnTo>
                  <a:lnTo>
                    <a:pt x="514" y="29"/>
                  </a:lnTo>
                  <a:lnTo>
                    <a:pt x="566" y="17"/>
                  </a:lnTo>
                  <a:lnTo>
                    <a:pt x="613" y="8"/>
                  </a:lnTo>
                  <a:lnTo>
                    <a:pt x="658" y="3"/>
                  </a:lnTo>
                  <a:lnTo>
                    <a:pt x="696" y="0"/>
                  </a:lnTo>
                  <a:lnTo>
                    <a:pt x="7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 CN Bold" panose="020B0800000000000000" charset="-122"/>
              </a:endParaRPr>
            </a:p>
          </p:txBody>
        </p:sp>
        <p:sp>
          <p:nvSpPr>
            <p:cNvPr id="17" name="Freeform 212">
              <a:extLst>
                <a:ext uri="{FF2B5EF4-FFF2-40B4-BE49-F238E27FC236}">
                  <a16:creationId xmlns:a16="http://schemas.microsoft.com/office/drawing/2014/main" xmlns="" id="{B8EB1108-295A-C294-9022-BB5AC6419400}"/>
                </a:ext>
              </a:extLst>
            </p:cNvPr>
            <p:cNvSpPr/>
            <p:nvPr/>
          </p:nvSpPr>
          <p:spPr bwMode="auto">
            <a:xfrm>
              <a:off x="1671638" y="5302250"/>
              <a:ext cx="458787" cy="249237"/>
            </a:xfrm>
            <a:custGeom>
              <a:avLst/>
              <a:gdLst>
                <a:gd name="T0" fmla="*/ 1041 w 2887"/>
                <a:gd name="T1" fmla="*/ 40 h 1572"/>
                <a:gd name="T2" fmla="*/ 1047 w 2887"/>
                <a:gd name="T3" fmla="*/ 141 h 1572"/>
                <a:gd name="T4" fmla="*/ 994 w 2887"/>
                <a:gd name="T5" fmla="*/ 189 h 1572"/>
                <a:gd name="T6" fmla="*/ 876 w 2887"/>
                <a:gd name="T7" fmla="*/ 260 h 1572"/>
                <a:gd name="T8" fmla="*/ 681 w 2887"/>
                <a:gd name="T9" fmla="*/ 358 h 1572"/>
                <a:gd name="T10" fmla="*/ 432 w 2887"/>
                <a:gd name="T11" fmla="*/ 451 h 1572"/>
                <a:gd name="T12" fmla="*/ 269 w 2887"/>
                <a:gd name="T13" fmla="*/ 541 h 1572"/>
                <a:gd name="T14" fmla="*/ 207 w 2887"/>
                <a:gd name="T15" fmla="*/ 688 h 1572"/>
                <a:gd name="T16" fmla="*/ 190 w 2887"/>
                <a:gd name="T17" fmla="*/ 860 h 1572"/>
                <a:gd name="T18" fmla="*/ 192 w 2887"/>
                <a:gd name="T19" fmla="*/ 988 h 1572"/>
                <a:gd name="T20" fmla="*/ 251 w 2887"/>
                <a:gd name="T21" fmla="*/ 1119 h 1572"/>
                <a:gd name="T22" fmla="*/ 462 w 2887"/>
                <a:gd name="T23" fmla="*/ 1211 h 1572"/>
                <a:gd name="T24" fmla="*/ 794 w 2887"/>
                <a:gd name="T25" fmla="*/ 1311 h 1572"/>
                <a:gd name="T26" fmla="*/ 1237 w 2887"/>
                <a:gd name="T27" fmla="*/ 1376 h 1572"/>
                <a:gd name="T28" fmla="*/ 1748 w 2887"/>
                <a:gd name="T29" fmla="*/ 1368 h 1572"/>
                <a:gd name="T30" fmla="*/ 2170 w 2887"/>
                <a:gd name="T31" fmla="*/ 1293 h 1572"/>
                <a:gd name="T32" fmla="*/ 2479 w 2887"/>
                <a:gd name="T33" fmla="*/ 1191 h 1572"/>
                <a:gd name="T34" fmla="*/ 2662 w 2887"/>
                <a:gd name="T35" fmla="*/ 1107 h 1572"/>
                <a:gd name="T36" fmla="*/ 2697 w 2887"/>
                <a:gd name="T37" fmla="*/ 950 h 1572"/>
                <a:gd name="T38" fmla="*/ 2694 w 2887"/>
                <a:gd name="T39" fmla="*/ 791 h 1572"/>
                <a:gd name="T40" fmla="*/ 2663 w 2887"/>
                <a:gd name="T41" fmla="*/ 625 h 1572"/>
                <a:gd name="T42" fmla="*/ 2572 w 2887"/>
                <a:gd name="T43" fmla="*/ 498 h 1572"/>
                <a:gd name="T44" fmla="*/ 2350 w 2887"/>
                <a:gd name="T45" fmla="*/ 416 h 1572"/>
                <a:gd name="T46" fmla="*/ 2119 w 2887"/>
                <a:gd name="T47" fmla="*/ 318 h 1572"/>
                <a:gd name="T48" fmla="*/ 1953 w 2887"/>
                <a:gd name="T49" fmla="*/ 227 h 1572"/>
                <a:gd name="T50" fmla="*/ 1873 w 2887"/>
                <a:gd name="T51" fmla="*/ 176 h 1572"/>
                <a:gd name="T52" fmla="*/ 1828 w 2887"/>
                <a:gd name="T53" fmla="*/ 101 h 1572"/>
                <a:gd name="T54" fmla="*/ 1877 w 2887"/>
                <a:gd name="T55" fmla="*/ 12 h 1572"/>
                <a:gd name="T56" fmla="*/ 1977 w 2887"/>
                <a:gd name="T57" fmla="*/ 18 h 1572"/>
                <a:gd name="T58" fmla="*/ 2035 w 2887"/>
                <a:gd name="T59" fmla="*/ 55 h 1572"/>
                <a:gd name="T60" fmla="*/ 2188 w 2887"/>
                <a:gd name="T61" fmla="*/ 141 h 1572"/>
                <a:gd name="T62" fmla="*/ 2408 w 2887"/>
                <a:gd name="T63" fmla="*/ 236 h 1572"/>
                <a:gd name="T64" fmla="*/ 2568 w 2887"/>
                <a:gd name="T65" fmla="*/ 285 h 1572"/>
                <a:gd name="T66" fmla="*/ 2745 w 2887"/>
                <a:gd name="T67" fmla="*/ 399 h 1572"/>
                <a:gd name="T68" fmla="*/ 2839 w 2887"/>
                <a:gd name="T69" fmla="*/ 557 h 1572"/>
                <a:gd name="T70" fmla="*/ 2878 w 2887"/>
                <a:gd name="T71" fmla="*/ 721 h 1572"/>
                <a:gd name="T72" fmla="*/ 2886 w 2887"/>
                <a:gd name="T73" fmla="*/ 855 h 1572"/>
                <a:gd name="T74" fmla="*/ 2887 w 2887"/>
                <a:gd name="T75" fmla="*/ 907 h 1572"/>
                <a:gd name="T76" fmla="*/ 2879 w 2887"/>
                <a:gd name="T77" fmla="*/ 1064 h 1572"/>
                <a:gd name="T78" fmla="*/ 2844 w 2887"/>
                <a:gd name="T79" fmla="*/ 1209 h 1572"/>
                <a:gd name="T80" fmla="*/ 2788 w 2887"/>
                <a:gd name="T81" fmla="*/ 1253 h 1572"/>
                <a:gd name="T82" fmla="*/ 2651 w 2887"/>
                <a:gd name="T83" fmla="*/ 1324 h 1572"/>
                <a:gd name="T84" fmla="*/ 2411 w 2887"/>
                <a:gd name="T85" fmla="*/ 1419 h 1572"/>
                <a:gd name="T86" fmla="*/ 2071 w 2887"/>
                <a:gd name="T87" fmla="*/ 1510 h 1572"/>
                <a:gd name="T88" fmla="*/ 1640 w 2887"/>
                <a:gd name="T89" fmla="*/ 1567 h 1572"/>
                <a:gd name="T90" fmla="*/ 1143 w 2887"/>
                <a:gd name="T91" fmla="*/ 1558 h 1572"/>
                <a:gd name="T92" fmla="*/ 718 w 2887"/>
                <a:gd name="T93" fmla="*/ 1488 h 1572"/>
                <a:gd name="T94" fmla="*/ 392 w 2887"/>
                <a:gd name="T95" fmla="*/ 1389 h 1572"/>
                <a:gd name="T96" fmla="*/ 177 w 2887"/>
                <a:gd name="T97" fmla="*/ 1295 h 1572"/>
                <a:gd name="T98" fmla="*/ 77 w 2887"/>
                <a:gd name="T99" fmla="*/ 1239 h 1572"/>
                <a:gd name="T100" fmla="*/ 27 w 2887"/>
                <a:gd name="T101" fmla="*/ 1164 h 1572"/>
                <a:gd name="T102" fmla="*/ 3 w 2887"/>
                <a:gd name="T103" fmla="*/ 994 h 1572"/>
                <a:gd name="T104" fmla="*/ 0 w 2887"/>
                <a:gd name="T105" fmla="*/ 873 h 1572"/>
                <a:gd name="T106" fmla="*/ 4 w 2887"/>
                <a:gd name="T107" fmla="*/ 780 h 1572"/>
                <a:gd name="T108" fmla="*/ 27 w 2887"/>
                <a:gd name="T109" fmla="*/ 624 h 1572"/>
                <a:gd name="T110" fmla="*/ 95 w 2887"/>
                <a:gd name="T111" fmla="*/ 459 h 1572"/>
                <a:gd name="T112" fmla="*/ 237 w 2887"/>
                <a:gd name="T113" fmla="*/ 322 h 1572"/>
                <a:gd name="T114" fmla="*/ 379 w 2887"/>
                <a:gd name="T115" fmla="*/ 269 h 1572"/>
                <a:gd name="T116" fmla="*/ 619 w 2887"/>
                <a:gd name="T117" fmla="*/ 179 h 1572"/>
                <a:gd name="T118" fmla="*/ 800 w 2887"/>
                <a:gd name="T119" fmla="*/ 85 h 1572"/>
                <a:gd name="T120" fmla="*/ 900 w 2887"/>
                <a:gd name="T121" fmla="*/ 24 h 1572"/>
                <a:gd name="T122" fmla="*/ 970 w 2887"/>
                <a:gd name="T123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87" h="1572">
                  <a:moveTo>
                    <a:pt x="970" y="0"/>
                  </a:moveTo>
                  <a:lnTo>
                    <a:pt x="991" y="3"/>
                  </a:lnTo>
                  <a:lnTo>
                    <a:pt x="1010" y="11"/>
                  </a:lnTo>
                  <a:lnTo>
                    <a:pt x="1027" y="24"/>
                  </a:lnTo>
                  <a:lnTo>
                    <a:pt x="1041" y="40"/>
                  </a:lnTo>
                  <a:lnTo>
                    <a:pt x="1053" y="59"/>
                  </a:lnTo>
                  <a:lnTo>
                    <a:pt x="1058" y="80"/>
                  </a:lnTo>
                  <a:lnTo>
                    <a:pt x="1059" y="100"/>
                  </a:lnTo>
                  <a:lnTo>
                    <a:pt x="1055" y="121"/>
                  </a:lnTo>
                  <a:lnTo>
                    <a:pt x="1047" y="141"/>
                  </a:lnTo>
                  <a:lnTo>
                    <a:pt x="1035" y="158"/>
                  </a:lnTo>
                  <a:lnTo>
                    <a:pt x="1018" y="173"/>
                  </a:lnTo>
                  <a:lnTo>
                    <a:pt x="1014" y="175"/>
                  </a:lnTo>
                  <a:lnTo>
                    <a:pt x="1006" y="181"/>
                  </a:lnTo>
                  <a:lnTo>
                    <a:pt x="994" y="189"/>
                  </a:lnTo>
                  <a:lnTo>
                    <a:pt x="977" y="199"/>
                  </a:lnTo>
                  <a:lnTo>
                    <a:pt x="956" y="212"/>
                  </a:lnTo>
                  <a:lnTo>
                    <a:pt x="934" y="226"/>
                  </a:lnTo>
                  <a:lnTo>
                    <a:pt x="906" y="243"/>
                  </a:lnTo>
                  <a:lnTo>
                    <a:pt x="876" y="260"/>
                  </a:lnTo>
                  <a:lnTo>
                    <a:pt x="842" y="279"/>
                  </a:lnTo>
                  <a:lnTo>
                    <a:pt x="806" y="298"/>
                  </a:lnTo>
                  <a:lnTo>
                    <a:pt x="766" y="317"/>
                  </a:lnTo>
                  <a:lnTo>
                    <a:pt x="725" y="338"/>
                  </a:lnTo>
                  <a:lnTo>
                    <a:pt x="681" y="358"/>
                  </a:lnTo>
                  <a:lnTo>
                    <a:pt x="635" y="378"/>
                  </a:lnTo>
                  <a:lnTo>
                    <a:pt x="587" y="398"/>
                  </a:lnTo>
                  <a:lnTo>
                    <a:pt x="536" y="416"/>
                  </a:lnTo>
                  <a:lnTo>
                    <a:pt x="484" y="434"/>
                  </a:lnTo>
                  <a:lnTo>
                    <a:pt x="432" y="451"/>
                  </a:lnTo>
                  <a:lnTo>
                    <a:pt x="377" y="466"/>
                  </a:lnTo>
                  <a:lnTo>
                    <a:pt x="344" y="479"/>
                  </a:lnTo>
                  <a:lnTo>
                    <a:pt x="315" y="497"/>
                  </a:lnTo>
                  <a:lnTo>
                    <a:pt x="290" y="518"/>
                  </a:lnTo>
                  <a:lnTo>
                    <a:pt x="269" y="541"/>
                  </a:lnTo>
                  <a:lnTo>
                    <a:pt x="251" y="566"/>
                  </a:lnTo>
                  <a:lnTo>
                    <a:pt x="237" y="594"/>
                  </a:lnTo>
                  <a:lnTo>
                    <a:pt x="224" y="624"/>
                  </a:lnTo>
                  <a:lnTo>
                    <a:pt x="214" y="655"/>
                  </a:lnTo>
                  <a:lnTo>
                    <a:pt x="207" y="688"/>
                  </a:lnTo>
                  <a:lnTo>
                    <a:pt x="200" y="721"/>
                  </a:lnTo>
                  <a:lnTo>
                    <a:pt x="196" y="755"/>
                  </a:lnTo>
                  <a:lnTo>
                    <a:pt x="193" y="791"/>
                  </a:lnTo>
                  <a:lnTo>
                    <a:pt x="191" y="825"/>
                  </a:lnTo>
                  <a:lnTo>
                    <a:pt x="190" y="860"/>
                  </a:lnTo>
                  <a:lnTo>
                    <a:pt x="189" y="868"/>
                  </a:lnTo>
                  <a:lnTo>
                    <a:pt x="189" y="877"/>
                  </a:lnTo>
                  <a:lnTo>
                    <a:pt x="189" y="911"/>
                  </a:lnTo>
                  <a:lnTo>
                    <a:pt x="190" y="949"/>
                  </a:lnTo>
                  <a:lnTo>
                    <a:pt x="192" y="988"/>
                  </a:lnTo>
                  <a:lnTo>
                    <a:pt x="195" y="1027"/>
                  </a:lnTo>
                  <a:lnTo>
                    <a:pt x="198" y="1063"/>
                  </a:lnTo>
                  <a:lnTo>
                    <a:pt x="203" y="1094"/>
                  </a:lnTo>
                  <a:lnTo>
                    <a:pt x="225" y="1106"/>
                  </a:lnTo>
                  <a:lnTo>
                    <a:pt x="251" y="1119"/>
                  </a:lnTo>
                  <a:lnTo>
                    <a:pt x="283" y="1136"/>
                  </a:lnTo>
                  <a:lnTo>
                    <a:pt x="320" y="1152"/>
                  </a:lnTo>
                  <a:lnTo>
                    <a:pt x="362" y="1172"/>
                  </a:lnTo>
                  <a:lnTo>
                    <a:pt x="409" y="1191"/>
                  </a:lnTo>
                  <a:lnTo>
                    <a:pt x="462" y="1211"/>
                  </a:lnTo>
                  <a:lnTo>
                    <a:pt x="519" y="1232"/>
                  </a:lnTo>
                  <a:lnTo>
                    <a:pt x="580" y="1252"/>
                  </a:lnTo>
                  <a:lnTo>
                    <a:pt x="647" y="1273"/>
                  </a:lnTo>
                  <a:lnTo>
                    <a:pt x="719" y="1293"/>
                  </a:lnTo>
                  <a:lnTo>
                    <a:pt x="794" y="1311"/>
                  </a:lnTo>
                  <a:lnTo>
                    <a:pt x="875" y="1328"/>
                  </a:lnTo>
                  <a:lnTo>
                    <a:pt x="959" y="1343"/>
                  </a:lnTo>
                  <a:lnTo>
                    <a:pt x="1047" y="1357"/>
                  </a:lnTo>
                  <a:lnTo>
                    <a:pt x="1140" y="1368"/>
                  </a:lnTo>
                  <a:lnTo>
                    <a:pt x="1237" y="1376"/>
                  </a:lnTo>
                  <a:lnTo>
                    <a:pt x="1339" y="1382"/>
                  </a:lnTo>
                  <a:lnTo>
                    <a:pt x="1444" y="1383"/>
                  </a:lnTo>
                  <a:lnTo>
                    <a:pt x="1549" y="1382"/>
                  </a:lnTo>
                  <a:lnTo>
                    <a:pt x="1651" y="1376"/>
                  </a:lnTo>
                  <a:lnTo>
                    <a:pt x="1748" y="1368"/>
                  </a:lnTo>
                  <a:lnTo>
                    <a:pt x="1841" y="1357"/>
                  </a:lnTo>
                  <a:lnTo>
                    <a:pt x="1929" y="1343"/>
                  </a:lnTo>
                  <a:lnTo>
                    <a:pt x="2014" y="1328"/>
                  </a:lnTo>
                  <a:lnTo>
                    <a:pt x="2095" y="1311"/>
                  </a:lnTo>
                  <a:lnTo>
                    <a:pt x="2170" y="1293"/>
                  </a:lnTo>
                  <a:lnTo>
                    <a:pt x="2241" y="1273"/>
                  </a:lnTo>
                  <a:lnTo>
                    <a:pt x="2307" y="1253"/>
                  </a:lnTo>
                  <a:lnTo>
                    <a:pt x="2369" y="1233"/>
                  </a:lnTo>
                  <a:lnTo>
                    <a:pt x="2426" y="1212"/>
                  </a:lnTo>
                  <a:lnTo>
                    <a:pt x="2479" y="1191"/>
                  </a:lnTo>
                  <a:lnTo>
                    <a:pt x="2525" y="1172"/>
                  </a:lnTo>
                  <a:lnTo>
                    <a:pt x="2568" y="1153"/>
                  </a:lnTo>
                  <a:lnTo>
                    <a:pt x="2604" y="1136"/>
                  </a:lnTo>
                  <a:lnTo>
                    <a:pt x="2636" y="1120"/>
                  </a:lnTo>
                  <a:lnTo>
                    <a:pt x="2662" y="1107"/>
                  </a:lnTo>
                  <a:lnTo>
                    <a:pt x="2682" y="1094"/>
                  </a:lnTo>
                  <a:lnTo>
                    <a:pt x="2688" y="1063"/>
                  </a:lnTo>
                  <a:lnTo>
                    <a:pt x="2692" y="1027"/>
                  </a:lnTo>
                  <a:lnTo>
                    <a:pt x="2695" y="989"/>
                  </a:lnTo>
                  <a:lnTo>
                    <a:pt x="2697" y="950"/>
                  </a:lnTo>
                  <a:lnTo>
                    <a:pt x="2697" y="911"/>
                  </a:lnTo>
                  <a:lnTo>
                    <a:pt x="2698" y="877"/>
                  </a:lnTo>
                  <a:lnTo>
                    <a:pt x="2697" y="860"/>
                  </a:lnTo>
                  <a:lnTo>
                    <a:pt x="2696" y="826"/>
                  </a:lnTo>
                  <a:lnTo>
                    <a:pt x="2694" y="791"/>
                  </a:lnTo>
                  <a:lnTo>
                    <a:pt x="2691" y="756"/>
                  </a:lnTo>
                  <a:lnTo>
                    <a:pt x="2687" y="722"/>
                  </a:lnTo>
                  <a:lnTo>
                    <a:pt x="2680" y="688"/>
                  </a:lnTo>
                  <a:lnTo>
                    <a:pt x="2673" y="656"/>
                  </a:lnTo>
                  <a:lnTo>
                    <a:pt x="2663" y="625"/>
                  </a:lnTo>
                  <a:lnTo>
                    <a:pt x="2650" y="595"/>
                  </a:lnTo>
                  <a:lnTo>
                    <a:pt x="2636" y="567"/>
                  </a:lnTo>
                  <a:lnTo>
                    <a:pt x="2617" y="541"/>
                  </a:lnTo>
                  <a:lnTo>
                    <a:pt x="2597" y="519"/>
                  </a:lnTo>
                  <a:lnTo>
                    <a:pt x="2572" y="498"/>
                  </a:lnTo>
                  <a:lnTo>
                    <a:pt x="2543" y="481"/>
                  </a:lnTo>
                  <a:lnTo>
                    <a:pt x="2510" y="466"/>
                  </a:lnTo>
                  <a:lnTo>
                    <a:pt x="2455" y="452"/>
                  </a:lnTo>
                  <a:lnTo>
                    <a:pt x="2401" y="435"/>
                  </a:lnTo>
                  <a:lnTo>
                    <a:pt x="2350" y="416"/>
                  </a:lnTo>
                  <a:lnTo>
                    <a:pt x="2300" y="398"/>
                  </a:lnTo>
                  <a:lnTo>
                    <a:pt x="2252" y="379"/>
                  </a:lnTo>
                  <a:lnTo>
                    <a:pt x="2205" y="359"/>
                  </a:lnTo>
                  <a:lnTo>
                    <a:pt x="2162" y="339"/>
                  </a:lnTo>
                  <a:lnTo>
                    <a:pt x="2119" y="318"/>
                  </a:lnTo>
                  <a:lnTo>
                    <a:pt x="2080" y="299"/>
                  </a:lnTo>
                  <a:lnTo>
                    <a:pt x="2044" y="279"/>
                  </a:lnTo>
                  <a:lnTo>
                    <a:pt x="2011" y="261"/>
                  </a:lnTo>
                  <a:lnTo>
                    <a:pt x="1980" y="244"/>
                  </a:lnTo>
                  <a:lnTo>
                    <a:pt x="1953" y="227"/>
                  </a:lnTo>
                  <a:lnTo>
                    <a:pt x="1929" y="213"/>
                  </a:lnTo>
                  <a:lnTo>
                    <a:pt x="1910" y="200"/>
                  </a:lnTo>
                  <a:lnTo>
                    <a:pt x="1893" y="190"/>
                  </a:lnTo>
                  <a:lnTo>
                    <a:pt x="1881" y="182"/>
                  </a:lnTo>
                  <a:lnTo>
                    <a:pt x="1873" y="176"/>
                  </a:lnTo>
                  <a:lnTo>
                    <a:pt x="1868" y="173"/>
                  </a:lnTo>
                  <a:lnTo>
                    <a:pt x="1852" y="158"/>
                  </a:lnTo>
                  <a:lnTo>
                    <a:pt x="1840" y="142"/>
                  </a:lnTo>
                  <a:lnTo>
                    <a:pt x="1831" y="122"/>
                  </a:lnTo>
                  <a:lnTo>
                    <a:pt x="1828" y="101"/>
                  </a:lnTo>
                  <a:lnTo>
                    <a:pt x="1829" y="81"/>
                  </a:lnTo>
                  <a:lnTo>
                    <a:pt x="1834" y="60"/>
                  </a:lnTo>
                  <a:lnTo>
                    <a:pt x="1845" y="41"/>
                  </a:lnTo>
                  <a:lnTo>
                    <a:pt x="1859" y="25"/>
                  </a:lnTo>
                  <a:lnTo>
                    <a:pt x="1877" y="12"/>
                  </a:lnTo>
                  <a:lnTo>
                    <a:pt x="1896" y="4"/>
                  </a:lnTo>
                  <a:lnTo>
                    <a:pt x="1917" y="1"/>
                  </a:lnTo>
                  <a:lnTo>
                    <a:pt x="1938" y="2"/>
                  </a:lnTo>
                  <a:lnTo>
                    <a:pt x="1957" y="7"/>
                  </a:lnTo>
                  <a:lnTo>
                    <a:pt x="1977" y="18"/>
                  </a:lnTo>
                  <a:lnTo>
                    <a:pt x="1980" y="20"/>
                  </a:lnTo>
                  <a:lnTo>
                    <a:pt x="1987" y="25"/>
                  </a:lnTo>
                  <a:lnTo>
                    <a:pt x="2000" y="32"/>
                  </a:lnTo>
                  <a:lnTo>
                    <a:pt x="2015" y="42"/>
                  </a:lnTo>
                  <a:lnTo>
                    <a:pt x="2035" y="55"/>
                  </a:lnTo>
                  <a:lnTo>
                    <a:pt x="2060" y="69"/>
                  </a:lnTo>
                  <a:lnTo>
                    <a:pt x="2086" y="86"/>
                  </a:lnTo>
                  <a:lnTo>
                    <a:pt x="2117" y="102"/>
                  </a:lnTo>
                  <a:lnTo>
                    <a:pt x="2150" y="121"/>
                  </a:lnTo>
                  <a:lnTo>
                    <a:pt x="2188" y="141"/>
                  </a:lnTo>
                  <a:lnTo>
                    <a:pt x="2227" y="159"/>
                  </a:lnTo>
                  <a:lnTo>
                    <a:pt x="2269" y="179"/>
                  </a:lnTo>
                  <a:lnTo>
                    <a:pt x="2313" y="198"/>
                  </a:lnTo>
                  <a:lnTo>
                    <a:pt x="2359" y="218"/>
                  </a:lnTo>
                  <a:lnTo>
                    <a:pt x="2408" y="236"/>
                  </a:lnTo>
                  <a:lnTo>
                    <a:pt x="2457" y="253"/>
                  </a:lnTo>
                  <a:lnTo>
                    <a:pt x="2508" y="269"/>
                  </a:lnTo>
                  <a:lnTo>
                    <a:pt x="2561" y="283"/>
                  </a:lnTo>
                  <a:lnTo>
                    <a:pt x="2564" y="284"/>
                  </a:lnTo>
                  <a:lnTo>
                    <a:pt x="2568" y="285"/>
                  </a:lnTo>
                  <a:lnTo>
                    <a:pt x="2611" y="303"/>
                  </a:lnTo>
                  <a:lnTo>
                    <a:pt x="2650" y="323"/>
                  </a:lnTo>
                  <a:lnTo>
                    <a:pt x="2685" y="346"/>
                  </a:lnTo>
                  <a:lnTo>
                    <a:pt x="2718" y="371"/>
                  </a:lnTo>
                  <a:lnTo>
                    <a:pt x="2745" y="399"/>
                  </a:lnTo>
                  <a:lnTo>
                    <a:pt x="2770" y="428"/>
                  </a:lnTo>
                  <a:lnTo>
                    <a:pt x="2791" y="459"/>
                  </a:lnTo>
                  <a:lnTo>
                    <a:pt x="2810" y="491"/>
                  </a:lnTo>
                  <a:lnTo>
                    <a:pt x="2826" y="524"/>
                  </a:lnTo>
                  <a:lnTo>
                    <a:pt x="2839" y="557"/>
                  </a:lnTo>
                  <a:lnTo>
                    <a:pt x="2851" y="590"/>
                  </a:lnTo>
                  <a:lnTo>
                    <a:pt x="2860" y="624"/>
                  </a:lnTo>
                  <a:lnTo>
                    <a:pt x="2867" y="657"/>
                  </a:lnTo>
                  <a:lnTo>
                    <a:pt x="2872" y="690"/>
                  </a:lnTo>
                  <a:lnTo>
                    <a:pt x="2878" y="721"/>
                  </a:lnTo>
                  <a:lnTo>
                    <a:pt x="2881" y="751"/>
                  </a:lnTo>
                  <a:lnTo>
                    <a:pt x="2883" y="780"/>
                  </a:lnTo>
                  <a:lnTo>
                    <a:pt x="2884" y="807"/>
                  </a:lnTo>
                  <a:lnTo>
                    <a:pt x="2885" y="832"/>
                  </a:lnTo>
                  <a:lnTo>
                    <a:pt x="2886" y="855"/>
                  </a:lnTo>
                  <a:lnTo>
                    <a:pt x="2886" y="864"/>
                  </a:lnTo>
                  <a:lnTo>
                    <a:pt x="2887" y="872"/>
                  </a:lnTo>
                  <a:lnTo>
                    <a:pt x="2887" y="874"/>
                  </a:lnTo>
                  <a:lnTo>
                    <a:pt x="2887" y="888"/>
                  </a:lnTo>
                  <a:lnTo>
                    <a:pt x="2887" y="907"/>
                  </a:lnTo>
                  <a:lnTo>
                    <a:pt x="2886" y="933"/>
                  </a:lnTo>
                  <a:lnTo>
                    <a:pt x="2886" y="962"/>
                  </a:lnTo>
                  <a:lnTo>
                    <a:pt x="2884" y="994"/>
                  </a:lnTo>
                  <a:lnTo>
                    <a:pt x="2882" y="1029"/>
                  </a:lnTo>
                  <a:lnTo>
                    <a:pt x="2879" y="1064"/>
                  </a:lnTo>
                  <a:lnTo>
                    <a:pt x="2875" y="1099"/>
                  </a:lnTo>
                  <a:lnTo>
                    <a:pt x="2868" y="1133"/>
                  </a:lnTo>
                  <a:lnTo>
                    <a:pt x="2861" y="1165"/>
                  </a:lnTo>
                  <a:lnTo>
                    <a:pt x="2853" y="1191"/>
                  </a:lnTo>
                  <a:lnTo>
                    <a:pt x="2844" y="1209"/>
                  </a:lnTo>
                  <a:lnTo>
                    <a:pt x="2831" y="1225"/>
                  </a:lnTo>
                  <a:lnTo>
                    <a:pt x="2817" y="1236"/>
                  </a:lnTo>
                  <a:lnTo>
                    <a:pt x="2812" y="1239"/>
                  </a:lnTo>
                  <a:lnTo>
                    <a:pt x="2802" y="1245"/>
                  </a:lnTo>
                  <a:lnTo>
                    <a:pt x="2788" y="1253"/>
                  </a:lnTo>
                  <a:lnTo>
                    <a:pt x="2769" y="1264"/>
                  </a:lnTo>
                  <a:lnTo>
                    <a:pt x="2746" y="1276"/>
                  </a:lnTo>
                  <a:lnTo>
                    <a:pt x="2720" y="1291"/>
                  </a:lnTo>
                  <a:lnTo>
                    <a:pt x="2688" y="1306"/>
                  </a:lnTo>
                  <a:lnTo>
                    <a:pt x="2651" y="1324"/>
                  </a:lnTo>
                  <a:lnTo>
                    <a:pt x="2612" y="1341"/>
                  </a:lnTo>
                  <a:lnTo>
                    <a:pt x="2568" y="1360"/>
                  </a:lnTo>
                  <a:lnTo>
                    <a:pt x="2519" y="1380"/>
                  </a:lnTo>
                  <a:lnTo>
                    <a:pt x="2467" y="1399"/>
                  </a:lnTo>
                  <a:lnTo>
                    <a:pt x="2411" y="1419"/>
                  </a:lnTo>
                  <a:lnTo>
                    <a:pt x="2351" y="1438"/>
                  </a:lnTo>
                  <a:lnTo>
                    <a:pt x="2287" y="1458"/>
                  </a:lnTo>
                  <a:lnTo>
                    <a:pt x="2219" y="1477"/>
                  </a:lnTo>
                  <a:lnTo>
                    <a:pt x="2146" y="1494"/>
                  </a:lnTo>
                  <a:lnTo>
                    <a:pt x="2071" y="1510"/>
                  </a:lnTo>
                  <a:lnTo>
                    <a:pt x="1992" y="1525"/>
                  </a:lnTo>
                  <a:lnTo>
                    <a:pt x="1910" y="1539"/>
                  </a:lnTo>
                  <a:lnTo>
                    <a:pt x="1823" y="1550"/>
                  </a:lnTo>
                  <a:lnTo>
                    <a:pt x="1734" y="1559"/>
                  </a:lnTo>
                  <a:lnTo>
                    <a:pt x="1640" y="1567"/>
                  </a:lnTo>
                  <a:lnTo>
                    <a:pt x="1544" y="1571"/>
                  </a:lnTo>
                  <a:lnTo>
                    <a:pt x="1444" y="1572"/>
                  </a:lnTo>
                  <a:lnTo>
                    <a:pt x="1341" y="1571"/>
                  </a:lnTo>
                  <a:lnTo>
                    <a:pt x="1240" y="1566"/>
                  </a:lnTo>
                  <a:lnTo>
                    <a:pt x="1143" y="1558"/>
                  </a:lnTo>
                  <a:lnTo>
                    <a:pt x="1050" y="1548"/>
                  </a:lnTo>
                  <a:lnTo>
                    <a:pt x="962" y="1536"/>
                  </a:lnTo>
                  <a:lnTo>
                    <a:pt x="876" y="1522"/>
                  </a:lnTo>
                  <a:lnTo>
                    <a:pt x="795" y="1506"/>
                  </a:lnTo>
                  <a:lnTo>
                    <a:pt x="718" y="1488"/>
                  </a:lnTo>
                  <a:lnTo>
                    <a:pt x="645" y="1469"/>
                  </a:lnTo>
                  <a:lnTo>
                    <a:pt x="575" y="1450"/>
                  </a:lnTo>
                  <a:lnTo>
                    <a:pt x="510" y="1430"/>
                  </a:lnTo>
                  <a:lnTo>
                    <a:pt x="449" y="1409"/>
                  </a:lnTo>
                  <a:lnTo>
                    <a:pt x="392" y="1389"/>
                  </a:lnTo>
                  <a:lnTo>
                    <a:pt x="341" y="1368"/>
                  </a:lnTo>
                  <a:lnTo>
                    <a:pt x="293" y="1349"/>
                  </a:lnTo>
                  <a:lnTo>
                    <a:pt x="250" y="1330"/>
                  </a:lnTo>
                  <a:lnTo>
                    <a:pt x="211" y="1311"/>
                  </a:lnTo>
                  <a:lnTo>
                    <a:pt x="177" y="1295"/>
                  </a:lnTo>
                  <a:lnTo>
                    <a:pt x="148" y="1279"/>
                  </a:lnTo>
                  <a:lnTo>
                    <a:pt x="123" y="1266"/>
                  </a:lnTo>
                  <a:lnTo>
                    <a:pt x="103" y="1254"/>
                  </a:lnTo>
                  <a:lnTo>
                    <a:pt x="88" y="1246"/>
                  </a:lnTo>
                  <a:lnTo>
                    <a:pt x="77" y="1239"/>
                  </a:lnTo>
                  <a:lnTo>
                    <a:pt x="72" y="1236"/>
                  </a:lnTo>
                  <a:lnTo>
                    <a:pt x="57" y="1225"/>
                  </a:lnTo>
                  <a:lnTo>
                    <a:pt x="44" y="1209"/>
                  </a:lnTo>
                  <a:lnTo>
                    <a:pt x="36" y="1191"/>
                  </a:lnTo>
                  <a:lnTo>
                    <a:pt x="27" y="1164"/>
                  </a:lnTo>
                  <a:lnTo>
                    <a:pt x="20" y="1133"/>
                  </a:lnTo>
                  <a:lnTo>
                    <a:pt x="13" y="1098"/>
                  </a:lnTo>
                  <a:lnTo>
                    <a:pt x="8" y="1063"/>
                  </a:lnTo>
                  <a:lnTo>
                    <a:pt x="5" y="1028"/>
                  </a:lnTo>
                  <a:lnTo>
                    <a:pt x="3" y="994"/>
                  </a:lnTo>
                  <a:lnTo>
                    <a:pt x="1" y="961"/>
                  </a:lnTo>
                  <a:lnTo>
                    <a:pt x="0" y="932"/>
                  </a:lnTo>
                  <a:lnTo>
                    <a:pt x="0" y="907"/>
                  </a:lnTo>
                  <a:lnTo>
                    <a:pt x="0" y="887"/>
                  </a:lnTo>
                  <a:lnTo>
                    <a:pt x="0" y="873"/>
                  </a:lnTo>
                  <a:lnTo>
                    <a:pt x="0" y="871"/>
                  </a:lnTo>
                  <a:lnTo>
                    <a:pt x="1" y="854"/>
                  </a:lnTo>
                  <a:lnTo>
                    <a:pt x="1" y="832"/>
                  </a:lnTo>
                  <a:lnTo>
                    <a:pt x="2" y="807"/>
                  </a:lnTo>
                  <a:lnTo>
                    <a:pt x="4" y="780"/>
                  </a:lnTo>
                  <a:lnTo>
                    <a:pt x="6" y="751"/>
                  </a:lnTo>
                  <a:lnTo>
                    <a:pt x="9" y="721"/>
                  </a:lnTo>
                  <a:lnTo>
                    <a:pt x="13" y="689"/>
                  </a:lnTo>
                  <a:lnTo>
                    <a:pt x="20" y="657"/>
                  </a:lnTo>
                  <a:lnTo>
                    <a:pt x="27" y="624"/>
                  </a:lnTo>
                  <a:lnTo>
                    <a:pt x="36" y="590"/>
                  </a:lnTo>
                  <a:lnTo>
                    <a:pt x="48" y="557"/>
                  </a:lnTo>
                  <a:lnTo>
                    <a:pt x="61" y="523"/>
                  </a:lnTo>
                  <a:lnTo>
                    <a:pt x="76" y="491"/>
                  </a:lnTo>
                  <a:lnTo>
                    <a:pt x="95" y="459"/>
                  </a:lnTo>
                  <a:lnTo>
                    <a:pt x="117" y="428"/>
                  </a:lnTo>
                  <a:lnTo>
                    <a:pt x="142" y="399"/>
                  </a:lnTo>
                  <a:lnTo>
                    <a:pt x="169" y="371"/>
                  </a:lnTo>
                  <a:lnTo>
                    <a:pt x="200" y="345"/>
                  </a:lnTo>
                  <a:lnTo>
                    <a:pt x="237" y="322"/>
                  </a:lnTo>
                  <a:lnTo>
                    <a:pt x="276" y="302"/>
                  </a:lnTo>
                  <a:lnTo>
                    <a:pt x="319" y="285"/>
                  </a:lnTo>
                  <a:lnTo>
                    <a:pt x="322" y="284"/>
                  </a:lnTo>
                  <a:lnTo>
                    <a:pt x="326" y="283"/>
                  </a:lnTo>
                  <a:lnTo>
                    <a:pt x="379" y="269"/>
                  </a:lnTo>
                  <a:lnTo>
                    <a:pt x="430" y="252"/>
                  </a:lnTo>
                  <a:lnTo>
                    <a:pt x="479" y="236"/>
                  </a:lnTo>
                  <a:lnTo>
                    <a:pt x="528" y="217"/>
                  </a:lnTo>
                  <a:lnTo>
                    <a:pt x="574" y="197"/>
                  </a:lnTo>
                  <a:lnTo>
                    <a:pt x="619" y="179"/>
                  </a:lnTo>
                  <a:lnTo>
                    <a:pt x="660" y="159"/>
                  </a:lnTo>
                  <a:lnTo>
                    <a:pt x="699" y="140"/>
                  </a:lnTo>
                  <a:lnTo>
                    <a:pt x="736" y="120"/>
                  </a:lnTo>
                  <a:lnTo>
                    <a:pt x="769" y="102"/>
                  </a:lnTo>
                  <a:lnTo>
                    <a:pt x="800" y="85"/>
                  </a:lnTo>
                  <a:lnTo>
                    <a:pt x="827" y="69"/>
                  </a:lnTo>
                  <a:lnTo>
                    <a:pt x="851" y="55"/>
                  </a:lnTo>
                  <a:lnTo>
                    <a:pt x="872" y="42"/>
                  </a:lnTo>
                  <a:lnTo>
                    <a:pt x="887" y="32"/>
                  </a:lnTo>
                  <a:lnTo>
                    <a:pt x="900" y="24"/>
                  </a:lnTo>
                  <a:lnTo>
                    <a:pt x="907" y="19"/>
                  </a:lnTo>
                  <a:lnTo>
                    <a:pt x="910" y="17"/>
                  </a:lnTo>
                  <a:lnTo>
                    <a:pt x="929" y="6"/>
                  </a:lnTo>
                  <a:lnTo>
                    <a:pt x="949" y="1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 CN Bold" panose="020B0800000000000000" charset="-122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AAA7C646-499E-9CCB-72A3-3CCB2A8C944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26555" y="1929822"/>
            <a:ext cx="3530333" cy="657225"/>
            <a:chOff x="12388" y="2985"/>
            <a:chExt cx="3695" cy="1035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9FEFD14C-1667-E97A-8C60-8E40A8588DC0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2529" y="2985"/>
              <a:ext cx="3554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00" dirty="0"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思源黑体 CN Regular" panose="020B0500000000000000" charset="-122"/>
                </a:rPr>
                <a:t>社交</a:t>
              </a:r>
            </a:p>
          </p:txBody>
        </p:sp>
        <p:sp>
          <p:nvSpPr>
            <p:cNvPr id="20" name="文本框 19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  <a:extLst>
                <a:ext uri="{FF2B5EF4-FFF2-40B4-BE49-F238E27FC236}">
                  <a16:creationId xmlns:a16="http://schemas.microsoft.com/office/drawing/2014/main" xmlns="" id="{E79C85F8-AD86-1B7D-8BC0-918709303AF4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12388" y="3490"/>
              <a:ext cx="3695" cy="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思源黑体 CN Regular" panose="020B0500000000000000" charset="-122"/>
                </a:rPr>
                <a:t>QQ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思源黑体 CN Regular" panose="020B0500000000000000" charset="-122"/>
                </a:rPr>
                <a:t>群：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思源黑体 CN Regular" panose="020B0500000000000000" charset="-122"/>
                </a:rPr>
                <a:t>17777817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思源黑体 CN Regular" panose="020B0500000000000000" charset="-122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AB782165-9347-0235-D200-8E6E49FFDFBF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441121" y="5353748"/>
            <a:ext cx="3530333" cy="934085"/>
            <a:chOff x="12388" y="2985"/>
            <a:chExt cx="3695" cy="1471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396F0FFC-F867-B58C-3969-D51289954626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2388" y="2985"/>
              <a:ext cx="3554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00" dirty="0"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思源黑体 CN Regular" panose="020B0500000000000000" charset="-122"/>
                </a:rPr>
                <a:t>客服人员</a:t>
              </a:r>
            </a:p>
          </p:txBody>
        </p:sp>
        <p:sp>
          <p:nvSpPr>
            <p:cNvPr id="23" name="文本框 2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  <a:extLst>
                <a:ext uri="{FF2B5EF4-FFF2-40B4-BE49-F238E27FC236}">
                  <a16:creationId xmlns:a16="http://schemas.microsoft.com/office/drawing/2014/main" xmlns="" id="{8C9ABDA0-DFD9-86EC-B09E-F2BEDDA0FA5B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12388" y="3490"/>
              <a:ext cx="3695" cy="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思源黑体 CN Regular" panose="020B0500000000000000" charset="-122"/>
                </a:rPr>
                <a:t>电话：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思源黑体 CN Regular" panose="020B0500000000000000" charset="-122"/>
                </a:rPr>
                <a:t>13331127778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思源黑体 CN Regular" panose="020B0500000000000000" charset="-122"/>
                </a:rPr>
                <a:t>QQ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思源黑体 CN Regular" panose="020B0500000000000000" charset="-122"/>
                </a:rPr>
                <a:t>：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思源黑体 CN Regular" panose="020B0500000000000000" charset="-122"/>
                </a:rPr>
                <a:t>3307701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思源黑体 CN Regular" panose="020B0500000000000000" charset="-122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7270C1E5-53AD-C836-FF41-2538FBF0C043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463764" y="1942926"/>
            <a:ext cx="339561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思源黑体 CN Regular" panose="020B0500000000000000" charset="-122"/>
              </a:rPr>
              <a:t>微信公众号</a:t>
            </a:r>
          </a:p>
        </p:txBody>
      </p: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xmlns="" id="{E4C4759A-41FC-A5E9-7C05-A09043A37AA4}"/>
              </a:ext>
            </a:extLst>
          </p:cNvPr>
          <p:cNvSpPr txBox="1"/>
          <p:nvPr/>
        </p:nvSpPr>
        <p:spPr>
          <a:xfrm>
            <a:off x="5080892" y="2729202"/>
            <a:ext cx="1942070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服务支持</a:t>
            </a:r>
          </a:p>
        </p:txBody>
      </p:sp>
      <p:pic>
        <p:nvPicPr>
          <p:cNvPr id="31" name="图片 30" descr="QR 代码&#10;&#10;描述已自动生成">
            <a:extLst>
              <a:ext uri="{FF2B5EF4-FFF2-40B4-BE49-F238E27FC236}">
                <a16:creationId xmlns:a16="http://schemas.microsoft.com/office/drawing/2014/main" xmlns="" id="{E844AA30-FE27-B714-0F2D-FF737FB8D8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303" y="2348329"/>
            <a:ext cx="1390008" cy="1390008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A2F14B0E-17A4-A658-8BC1-7E25FF8CCA70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4637" y="194246"/>
            <a:ext cx="46048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思源黑体 CN Regular" panose="020B0500000000000000" charset="-122"/>
              </a:rPr>
              <a:t>官网</a:t>
            </a:r>
            <a:r>
              <a:rPr lang="en-US" altLang="zh-CN" sz="18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思源黑体 CN Regular" panose="020B0500000000000000" charset="-122"/>
              </a:rPr>
              <a:t> </a:t>
            </a:r>
            <a:r>
              <a:rPr lang="en-US" altLang="zh-CN" sz="18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思源黑体 CN Regular" panose="020B0500000000000000" charset="-122"/>
                <a:hlinkClick r:id="rId11"/>
              </a:rPr>
              <a:t>http://www.bjmogong.com</a:t>
            </a:r>
            <a:endParaRPr lang="zh-CN" altLang="en-US" sz="1800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思源黑体 CN Regular" panose="020B0500000000000000" charset="-122"/>
            </a:endParaRPr>
          </a:p>
        </p:txBody>
      </p:sp>
      <p:grpSp>
        <p:nvGrpSpPr>
          <p:cNvPr id="33" name="Group 109">
            <a:extLst>
              <a:ext uri="{FF2B5EF4-FFF2-40B4-BE49-F238E27FC236}">
                <a16:creationId xmlns:a16="http://schemas.microsoft.com/office/drawing/2014/main" xmlns="" id="{66E0111D-918F-EBD9-B967-7A50A7203F0E}"/>
              </a:ext>
            </a:extLst>
          </p:cNvPr>
          <p:cNvGrpSpPr/>
          <p:nvPr/>
        </p:nvGrpSpPr>
        <p:grpSpPr>
          <a:xfrm>
            <a:off x="4307918" y="2021741"/>
            <a:ext cx="527182" cy="457512"/>
            <a:chOff x="8783638" y="1235076"/>
            <a:chExt cx="360363" cy="312738"/>
          </a:xfrm>
          <a:solidFill>
            <a:schemeClr val="bg1"/>
          </a:solidFill>
        </p:grpSpPr>
        <p:sp>
          <p:nvSpPr>
            <p:cNvPr id="34" name="Freeform 51">
              <a:extLst>
                <a:ext uri="{FF2B5EF4-FFF2-40B4-BE49-F238E27FC236}">
                  <a16:creationId xmlns:a16="http://schemas.microsoft.com/office/drawing/2014/main" xmlns="" id="{DD1B29BD-2AA5-99A5-2AD1-EC68D26895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42375" y="1290638"/>
              <a:ext cx="128588" cy="8413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27"/>
                </a:cxn>
                <a:cxn ang="0">
                  <a:pos x="1" y="29"/>
                </a:cxn>
                <a:cxn ang="0">
                  <a:pos x="3" y="27"/>
                </a:cxn>
                <a:cxn ang="0">
                  <a:pos x="42" y="4"/>
                </a:cxn>
                <a:cxn ang="0">
                  <a:pos x="44" y="2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4" h="29">
                  <a:moveTo>
                    <a:pt x="42" y="0"/>
                  </a:moveTo>
                  <a:cubicBezTo>
                    <a:pt x="19" y="0"/>
                    <a:pt x="0" y="12"/>
                    <a:pt x="0" y="27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3" y="29"/>
                    <a:pt x="3" y="28"/>
                    <a:pt x="3" y="27"/>
                  </a:cubicBezTo>
                  <a:cubicBezTo>
                    <a:pt x="3" y="15"/>
                    <a:pt x="21" y="4"/>
                    <a:pt x="42" y="4"/>
                  </a:cubicBezTo>
                  <a:cubicBezTo>
                    <a:pt x="43" y="4"/>
                    <a:pt x="44" y="3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 CN Bold" panose="020B0800000000000000" charset="-122"/>
              </a:endParaRPr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xmlns="" id="{82A9B958-B694-CF11-B476-A9100236F3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3638" y="1235076"/>
              <a:ext cx="360363" cy="312738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46"/>
                </a:cxn>
                <a:cxn ang="0">
                  <a:pos x="27" y="84"/>
                </a:cxn>
                <a:cxn ang="0">
                  <a:pos x="27" y="84"/>
                </a:cxn>
                <a:cxn ang="0">
                  <a:pos x="20" y="102"/>
                </a:cxn>
                <a:cxn ang="0">
                  <a:pos x="20" y="104"/>
                </a:cxn>
                <a:cxn ang="0">
                  <a:pos x="23" y="107"/>
                </a:cxn>
                <a:cxn ang="0">
                  <a:pos x="24" y="107"/>
                </a:cxn>
                <a:cxn ang="0">
                  <a:pos x="50" y="91"/>
                </a:cxn>
                <a:cxn ang="0">
                  <a:pos x="62" y="92"/>
                </a:cxn>
                <a:cxn ang="0">
                  <a:pos x="123" y="46"/>
                </a:cxn>
                <a:cxn ang="0">
                  <a:pos x="62" y="0"/>
                </a:cxn>
                <a:cxn ang="0">
                  <a:pos x="62" y="84"/>
                </a:cxn>
                <a:cxn ang="0">
                  <a:pos x="51" y="83"/>
                </a:cxn>
                <a:cxn ang="0">
                  <a:pos x="50" y="83"/>
                </a:cxn>
                <a:cxn ang="0">
                  <a:pos x="44" y="86"/>
                </a:cxn>
                <a:cxn ang="0">
                  <a:pos x="32" y="96"/>
                </a:cxn>
                <a:cxn ang="0">
                  <a:pos x="35" y="85"/>
                </a:cxn>
                <a:cxn ang="0">
                  <a:pos x="35" y="84"/>
                </a:cxn>
                <a:cxn ang="0">
                  <a:pos x="31" y="77"/>
                </a:cxn>
                <a:cxn ang="0">
                  <a:pos x="8" y="46"/>
                </a:cxn>
                <a:cxn ang="0">
                  <a:pos x="62" y="7"/>
                </a:cxn>
                <a:cxn ang="0">
                  <a:pos x="115" y="46"/>
                </a:cxn>
                <a:cxn ang="0">
                  <a:pos x="62" y="84"/>
                </a:cxn>
                <a:cxn ang="0">
                  <a:pos x="62" y="84"/>
                </a:cxn>
                <a:cxn ang="0">
                  <a:pos x="62" y="84"/>
                </a:cxn>
              </a:cxnLst>
              <a:rect l="0" t="0" r="r" b="b"/>
              <a:pathLst>
                <a:path w="123" h="107">
                  <a:moveTo>
                    <a:pt x="62" y="0"/>
                  </a:moveTo>
                  <a:cubicBezTo>
                    <a:pt x="28" y="0"/>
                    <a:pt x="0" y="20"/>
                    <a:pt x="0" y="46"/>
                  </a:cubicBezTo>
                  <a:cubicBezTo>
                    <a:pt x="0" y="62"/>
                    <a:pt x="11" y="76"/>
                    <a:pt x="2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91"/>
                    <a:pt x="22" y="98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6"/>
                    <a:pt x="21" y="107"/>
                    <a:pt x="23" y="107"/>
                  </a:cubicBezTo>
                  <a:cubicBezTo>
                    <a:pt x="23" y="107"/>
                    <a:pt x="24" y="107"/>
                    <a:pt x="24" y="107"/>
                  </a:cubicBezTo>
                  <a:cubicBezTo>
                    <a:pt x="36" y="105"/>
                    <a:pt x="47" y="94"/>
                    <a:pt x="50" y="91"/>
                  </a:cubicBezTo>
                  <a:cubicBezTo>
                    <a:pt x="54" y="92"/>
                    <a:pt x="58" y="92"/>
                    <a:pt x="62" y="92"/>
                  </a:cubicBezTo>
                  <a:cubicBezTo>
                    <a:pt x="96" y="92"/>
                    <a:pt x="123" y="71"/>
                    <a:pt x="123" y="46"/>
                  </a:cubicBezTo>
                  <a:cubicBezTo>
                    <a:pt x="123" y="20"/>
                    <a:pt x="96" y="0"/>
                    <a:pt x="62" y="0"/>
                  </a:cubicBezTo>
                  <a:close/>
                  <a:moveTo>
                    <a:pt x="62" y="84"/>
                  </a:moveTo>
                  <a:cubicBezTo>
                    <a:pt x="58" y="84"/>
                    <a:pt x="55" y="84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48" y="83"/>
                    <a:pt x="45" y="84"/>
                    <a:pt x="44" y="86"/>
                  </a:cubicBezTo>
                  <a:cubicBezTo>
                    <a:pt x="42" y="88"/>
                    <a:pt x="38" y="93"/>
                    <a:pt x="32" y="96"/>
                  </a:cubicBezTo>
                  <a:cubicBezTo>
                    <a:pt x="34" y="92"/>
                    <a:pt x="35" y="89"/>
                    <a:pt x="35" y="8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1"/>
                    <a:pt x="33" y="78"/>
                    <a:pt x="31" y="77"/>
                  </a:cubicBezTo>
                  <a:cubicBezTo>
                    <a:pt x="17" y="70"/>
                    <a:pt x="8" y="58"/>
                    <a:pt x="8" y="46"/>
                  </a:cubicBezTo>
                  <a:cubicBezTo>
                    <a:pt x="8" y="25"/>
                    <a:pt x="32" y="7"/>
                    <a:pt x="62" y="7"/>
                  </a:cubicBezTo>
                  <a:cubicBezTo>
                    <a:pt x="91" y="7"/>
                    <a:pt x="115" y="25"/>
                    <a:pt x="115" y="46"/>
                  </a:cubicBezTo>
                  <a:cubicBezTo>
                    <a:pt x="115" y="67"/>
                    <a:pt x="91" y="84"/>
                    <a:pt x="62" y="84"/>
                  </a:cubicBezTo>
                  <a:close/>
                  <a:moveTo>
                    <a:pt x="62" y="84"/>
                  </a:moveTo>
                  <a:cubicBezTo>
                    <a:pt x="62" y="84"/>
                    <a:pt x="62" y="84"/>
                    <a:pt x="62" y="8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 CN Bold" panose="020B0800000000000000" charset="-122"/>
              </a:endParaRPr>
            </a:p>
          </p:txBody>
        </p:sp>
      </p:grpSp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E9BC8345-D122-1197-9D72-11F628D8D0C4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992" y="2023673"/>
            <a:ext cx="516023" cy="51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9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3D3E7C67-2B0D-7E0D-11A5-0BD4DCD21E4A}"/>
              </a:ext>
            </a:extLst>
          </p:cNvPr>
          <p:cNvGrpSpPr/>
          <p:nvPr/>
        </p:nvGrpSpPr>
        <p:grpSpPr>
          <a:xfrm>
            <a:off x="2371683" y="1571269"/>
            <a:ext cx="658813" cy="666750"/>
            <a:chOff x="1597025" y="1527175"/>
            <a:chExt cx="658813" cy="666750"/>
          </a:xfrm>
          <a:solidFill>
            <a:schemeClr val="accent2"/>
          </a:solidFill>
        </p:grpSpPr>
        <p:sp>
          <p:nvSpPr>
            <p:cNvPr id="30" name="Freeform 315">
              <a:extLst>
                <a:ext uri="{FF2B5EF4-FFF2-40B4-BE49-F238E27FC236}">
                  <a16:creationId xmlns:a16="http://schemas.microsoft.com/office/drawing/2014/main" xmlns="" id="{ECF6CFA3-F818-7153-9F41-CF7843838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025" y="1879600"/>
              <a:ext cx="158750" cy="117475"/>
            </a:xfrm>
            <a:custGeom>
              <a:avLst/>
              <a:gdLst>
                <a:gd name="T0" fmla="*/ 15 w 37"/>
                <a:gd name="T1" fmla="*/ 27 h 27"/>
                <a:gd name="T2" fmla="*/ 27 w 37"/>
                <a:gd name="T3" fmla="*/ 22 h 27"/>
                <a:gd name="T4" fmla="*/ 37 w 37"/>
                <a:gd name="T5" fmla="*/ 14 h 27"/>
                <a:gd name="T6" fmla="*/ 27 w 37"/>
                <a:gd name="T7" fmla="*/ 6 h 27"/>
                <a:gd name="T8" fmla="*/ 14 w 37"/>
                <a:gd name="T9" fmla="*/ 0 h 27"/>
                <a:gd name="T10" fmla="*/ 0 w 37"/>
                <a:gd name="T11" fmla="*/ 14 h 27"/>
                <a:gd name="T12" fmla="*/ 15 w 37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7">
                  <a:moveTo>
                    <a:pt x="15" y="27"/>
                  </a:moveTo>
                  <a:cubicBezTo>
                    <a:pt x="18" y="27"/>
                    <a:pt x="22" y="26"/>
                    <a:pt x="27" y="22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2" y="2"/>
                    <a:pt x="18" y="0"/>
                    <a:pt x="14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21"/>
                    <a:pt x="7" y="27"/>
                    <a:pt x="15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316">
              <a:extLst>
                <a:ext uri="{FF2B5EF4-FFF2-40B4-BE49-F238E27FC236}">
                  <a16:creationId xmlns:a16="http://schemas.microsoft.com/office/drawing/2014/main" xmlns="" id="{818ACE81-9415-AFC1-D44B-83745A666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0" y="1527175"/>
              <a:ext cx="115888" cy="146050"/>
            </a:xfrm>
            <a:custGeom>
              <a:avLst/>
              <a:gdLst>
                <a:gd name="T0" fmla="*/ 14 w 27"/>
                <a:gd name="T1" fmla="*/ 0 h 34"/>
                <a:gd name="T2" fmla="*/ 0 w 27"/>
                <a:gd name="T3" fmla="*/ 13 h 34"/>
                <a:gd name="T4" fmla="*/ 5 w 27"/>
                <a:gd name="T5" fmla="*/ 24 h 34"/>
                <a:gd name="T6" fmla="*/ 14 w 27"/>
                <a:gd name="T7" fmla="*/ 34 h 34"/>
                <a:gd name="T8" fmla="*/ 22 w 27"/>
                <a:gd name="T9" fmla="*/ 24 h 34"/>
                <a:gd name="T10" fmla="*/ 27 w 27"/>
                <a:gd name="T11" fmla="*/ 13 h 34"/>
                <a:gd name="T12" fmla="*/ 14 w 2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4">
                  <a:moveTo>
                    <a:pt x="14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17"/>
                    <a:pt x="1" y="19"/>
                    <a:pt x="5" y="2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6" y="19"/>
                    <a:pt x="27" y="17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317">
              <a:extLst>
                <a:ext uri="{FF2B5EF4-FFF2-40B4-BE49-F238E27FC236}">
                  <a16:creationId xmlns:a16="http://schemas.microsoft.com/office/drawing/2014/main" xmlns="" id="{F43A7660-A491-4838-BE4B-D884B4BC3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238" y="1695450"/>
              <a:ext cx="482600" cy="498475"/>
            </a:xfrm>
            <a:custGeom>
              <a:avLst/>
              <a:gdLst>
                <a:gd name="T0" fmla="*/ 0 w 112"/>
                <a:gd name="T1" fmla="*/ 116 h 116"/>
                <a:gd name="T2" fmla="*/ 112 w 112"/>
                <a:gd name="T3" fmla="*/ 116 h 116"/>
                <a:gd name="T4" fmla="*/ 112 w 112"/>
                <a:gd name="T5" fmla="*/ 86 h 116"/>
                <a:gd name="T6" fmla="*/ 104 w 112"/>
                <a:gd name="T7" fmla="*/ 87 h 116"/>
                <a:gd name="T8" fmla="*/ 74 w 112"/>
                <a:gd name="T9" fmla="*/ 57 h 116"/>
                <a:gd name="T10" fmla="*/ 104 w 112"/>
                <a:gd name="T11" fmla="*/ 26 h 116"/>
                <a:gd name="T12" fmla="*/ 112 w 112"/>
                <a:gd name="T13" fmla="*/ 28 h 116"/>
                <a:gd name="T14" fmla="*/ 112 w 112"/>
                <a:gd name="T15" fmla="*/ 0 h 116"/>
                <a:gd name="T16" fmla="*/ 0 w 112"/>
                <a:gd name="T17" fmla="*/ 0 h 116"/>
                <a:gd name="T18" fmla="*/ 0 w 112"/>
                <a:gd name="T1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116">
                  <a:moveTo>
                    <a:pt x="0" y="116"/>
                  </a:moveTo>
                  <a:cubicBezTo>
                    <a:pt x="112" y="116"/>
                    <a:pt x="112" y="116"/>
                    <a:pt x="112" y="11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08" y="87"/>
                    <a:pt x="107" y="87"/>
                    <a:pt x="104" y="87"/>
                  </a:cubicBezTo>
                  <a:cubicBezTo>
                    <a:pt x="87" y="87"/>
                    <a:pt x="74" y="74"/>
                    <a:pt x="74" y="57"/>
                  </a:cubicBezTo>
                  <a:cubicBezTo>
                    <a:pt x="74" y="40"/>
                    <a:pt x="87" y="26"/>
                    <a:pt x="104" y="26"/>
                  </a:cubicBezTo>
                  <a:cubicBezTo>
                    <a:pt x="107" y="26"/>
                    <a:pt x="108" y="27"/>
                    <a:pt x="112" y="28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7C378248-2D5F-714C-58D6-AB8DE134A7B5}"/>
              </a:ext>
            </a:extLst>
          </p:cNvPr>
          <p:cNvGrpSpPr/>
          <p:nvPr/>
        </p:nvGrpSpPr>
        <p:grpSpPr>
          <a:xfrm>
            <a:off x="2371683" y="2742844"/>
            <a:ext cx="658813" cy="666751"/>
            <a:chOff x="1597025" y="2698750"/>
            <a:chExt cx="658813" cy="666751"/>
          </a:xfrm>
          <a:solidFill>
            <a:schemeClr val="accent3"/>
          </a:solidFill>
        </p:grpSpPr>
        <p:sp>
          <p:nvSpPr>
            <p:cNvPr id="34" name="Freeform 318">
              <a:extLst>
                <a:ext uri="{FF2B5EF4-FFF2-40B4-BE49-F238E27FC236}">
                  <a16:creationId xmlns:a16="http://schemas.microsoft.com/office/drawing/2014/main" xmlns="" id="{682328AC-D148-9B32-E077-A4B309695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025" y="3051175"/>
              <a:ext cx="158750" cy="115888"/>
            </a:xfrm>
            <a:custGeom>
              <a:avLst/>
              <a:gdLst>
                <a:gd name="T0" fmla="*/ 15 w 37"/>
                <a:gd name="T1" fmla="*/ 27 h 27"/>
                <a:gd name="T2" fmla="*/ 27 w 37"/>
                <a:gd name="T3" fmla="*/ 22 h 27"/>
                <a:gd name="T4" fmla="*/ 37 w 37"/>
                <a:gd name="T5" fmla="*/ 14 h 27"/>
                <a:gd name="T6" fmla="*/ 27 w 37"/>
                <a:gd name="T7" fmla="*/ 6 h 27"/>
                <a:gd name="T8" fmla="*/ 14 w 37"/>
                <a:gd name="T9" fmla="*/ 0 h 27"/>
                <a:gd name="T10" fmla="*/ 0 w 37"/>
                <a:gd name="T11" fmla="*/ 14 h 27"/>
                <a:gd name="T12" fmla="*/ 15 w 37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7">
                  <a:moveTo>
                    <a:pt x="15" y="27"/>
                  </a:moveTo>
                  <a:cubicBezTo>
                    <a:pt x="18" y="27"/>
                    <a:pt x="22" y="26"/>
                    <a:pt x="27" y="22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2" y="2"/>
                    <a:pt x="18" y="0"/>
                    <a:pt x="14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21"/>
                    <a:pt x="7" y="27"/>
                    <a:pt x="15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319">
              <a:extLst>
                <a:ext uri="{FF2B5EF4-FFF2-40B4-BE49-F238E27FC236}">
                  <a16:creationId xmlns:a16="http://schemas.microsoft.com/office/drawing/2014/main" xmlns="" id="{55506DFA-4D4D-BE78-9650-8B00464F7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0" y="2698750"/>
              <a:ext cx="115888" cy="146050"/>
            </a:xfrm>
            <a:custGeom>
              <a:avLst/>
              <a:gdLst>
                <a:gd name="T0" fmla="*/ 14 w 27"/>
                <a:gd name="T1" fmla="*/ 0 h 34"/>
                <a:gd name="T2" fmla="*/ 0 w 27"/>
                <a:gd name="T3" fmla="*/ 13 h 34"/>
                <a:gd name="T4" fmla="*/ 5 w 27"/>
                <a:gd name="T5" fmla="*/ 24 h 34"/>
                <a:gd name="T6" fmla="*/ 14 w 27"/>
                <a:gd name="T7" fmla="*/ 34 h 34"/>
                <a:gd name="T8" fmla="*/ 22 w 27"/>
                <a:gd name="T9" fmla="*/ 24 h 34"/>
                <a:gd name="T10" fmla="*/ 27 w 27"/>
                <a:gd name="T11" fmla="*/ 13 h 34"/>
                <a:gd name="T12" fmla="*/ 14 w 2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4">
                  <a:moveTo>
                    <a:pt x="14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17"/>
                    <a:pt x="1" y="19"/>
                    <a:pt x="5" y="2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6" y="19"/>
                    <a:pt x="27" y="17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320">
              <a:extLst>
                <a:ext uri="{FF2B5EF4-FFF2-40B4-BE49-F238E27FC236}">
                  <a16:creationId xmlns:a16="http://schemas.microsoft.com/office/drawing/2014/main" xmlns="" id="{042F6FA3-AEE2-62C6-A4FB-D9B2A738F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238" y="2865438"/>
              <a:ext cx="482600" cy="500063"/>
            </a:xfrm>
            <a:custGeom>
              <a:avLst/>
              <a:gdLst>
                <a:gd name="T0" fmla="*/ 0 w 112"/>
                <a:gd name="T1" fmla="*/ 116 h 116"/>
                <a:gd name="T2" fmla="*/ 112 w 112"/>
                <a:gd name="T3" fmla="*/ 116 h 116"/>
                <a:gd name="T4" fmla="*/ 112 w 112"/>
                <a:gd name="T5" fmla="*/ 86 h 116"/>
                <a:gd name="T6" fmla="*/ 104 w 112"/>
                <a:gd name="T7" fmla="*/ 87 h 116"/>
                <a:gd name="T8" fmla="*/ 74 w 112"/>
                <a:gd name="T9" fmla="*/ 57 h 116"/>
                <a:gd name="T10" fmla="*/ 104 w 112"/>
                <a:gd name="T11" fmla="*/ 26 h 116"/>
                <a:gd name="T12" fmla="*/ 112 w 112"/>
                <a:gd name="T13" fmla="*/ 28 h 116"/>
                <a:gd name="T14" fmla="*/ 112 w 112"/>
                <a:gd name="T15" fmla="*/ 0 h 116"/>
                <a:gd name="T16" fmla="*/ 0 w 112"/>
                <a:gd name="T17" fmla="*/ 0 h 116"/>
                <a:gd name="T18" fmla="*/ 0 w 112"/>
                <a:gd name="T1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116">
                  <a:moveTo>
                    <a:pt x="0" y="116"/>
                  </a:moveTo>
                  <a:cubicBezTo>
                    <a:pt x="112" y="116"/>
                    <a:pt x="112" y="116"/>
                    <a:pt x="112" y="11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08" y="87"/>
                    <a:pt x="107" y="87"/>
                    <a:pt x="104" y="87"/>
                  </a:cubicBezTo>
                  <a:cubicBezTo>
                    <a:pt x="87" y="87"/>
                    <a:pt x="74" y="74"/>
                    <a:pt x="74" y="57"/>
                  </a:cubicBezTo>
                  <a:cubicBezTo>
                    <a:pt x="74" y="40"/>
                    <a:pt x="87" y="26"/>
                    <a:pt x="104" y="26"/>
                  </a:cubicBezTo>
                  <a:cubicBezTo>
                    <a:pt x="107" y="26"/>
                    <a:pt x="108" y="27"/>
                    <a:pt x="112" y="28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A9E428D8-661E-E5AB-5384-44B8957493C5}"/>
              </a:ext>
            </a:extLst>
          </p:cNvPr>
          <p:cNvGrpSpPr/>
          <p:nvPr/>
        </p:nvGrpSpPr>
        <p:grpSpPr>
          <a:xfrm>
            <a:off x="2371683" y="3912832"/>
            <a:ext cx="658813" cy="668338"/>
            <a:chOff x="1597025" y="3868738"/>
            <a:chExt cx="658813" cy="668338"/>
          </a:xfrm>
          <a:solidFill>
            <a:schemeClr val="accent4"/>
          </a:solidFill>
        </p:grpSpPr>
        <p:sp>
          <p:nvSpPr>
            <p:cNvPr id="38" name="Freeform 321">
              <a:extLst>
                <a:ext uri="{FF2B5EF4-FFF2-40B4-BE49-F238E27FC236}">
                  <a16:creationId xmlns:a16="http://schemas.microsoft.com/office/drawing/2014/main" xmlns="" id="{BD47B857-10CD-EBB7-22DA-1F6E43544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025" y="4222750"/>
              <a:ext cx="158750" cy="115888"/>
            </a:xfrm>
            <a:custGeom>
              <a:avLst/>
              <a:gdLst>
                <a:gd name="T0" fmla="*/ 15 w 37"/>
                <a:gd name="T1" fmla="*/ 27 h 27"/>
                <a:gd name="T2" fmla="*/ 27 w 37"/>
                <a:gd name="T3" fmla="*/ 22 h 27"/>
                <a:gd name="T4" fmla="*/ 37 w 37"/>
                <a:gd name="T5" fmla="*/ 14 h 27"/>
                <a:gd name="T6" fmla="*/ 27 w 37"/>
                <a:gd name="T7" fmla="*/ 6 h 27"/>
                <a:gd name="T8" fmla="*/ 14 w 37"/>
                <a:gd name="T9" fmla="*/ 0 h 27"/>
                <a:gd name="T10" fmla="*/ 0 w 37"/>
                <a:gd name="T11" fmla="*/ 14 h 27"/>
                <a:gd name="T12" fmla="*/ 15 w 37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7">
                  <a:moveTo>
                    <a:pt x="15" y="27"/>
                  </a:moveTo>
                  <a:cubicBezTo>
                    <a:pt x="18" y="27"/>
                    <a:pt x="22" y="26"/>
                    <a:pt x="27" y="22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2" y="2"/>
                    <a:pt x="18" y="0"/>
                    <a:pt x="14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21"/>
                    <a:pt x="7" y="27"/>
                    <a:pt x="15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322">
              <a:extLst>
                <a:ext uri="{FF2B5EF4-FFF2-40B4-BE49-F238E27FC236}">
                  <a16:creationId xmlns:a16="http://schemas.microsoft.com/office/drawing/2014/main" xmlns="" id="{27F5891E-5685-BFF6-F08A-D3EF7A81E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0" y="3868738"/>
              <a:ext cx="115888" cy="147638"/>
            </a:xfrm>
            <a:custGeom>
              <a:avLst/>
              <a:gdLst>
                <a:gd name="T0" fmla="*/ 14 w 27"/>
                <a:gd name="T1" fmla="*/ 0 h 34"/>
                <a:gd name="T2" fmla="*/ 0 w 27"/>
                <a:gd name="T3" fmla="*/ 13 h 34"/>
                <a:gd name="T4" fmla="*/ 5 w 27"/>
                <a:gd name="T5" fmla="*/ 24 h 34"/>
                <a:gd name="T6" fmla="*/ 14 w 27"/>
                <a:gd name="T7" fmla="*/ 34 h 34"/>
                <a:gd name="T8" fmla="*/ 22 w 27"/>
                <a:gd name="T9" fmla="*/ 24 h 34"/>
                <a:gd name="T10" fmla="*/ 27 w 27"/>
                <a:gd name="T11" fmla="*/ 13 h 34"/>
                <a:gd name="T12" fmla="*/ 14 w 2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4">
                  <a:moveTo>
                    <a:pt x="14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17"/>
                    <a:pt x="1" y="19"/>
                    <a:pt x="5" y="2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6" y="19"/>
                    <a:pt x="27" y="17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323">
              <a:extLst>
                <a:ext uri="{FF2B5EF4-FFF2-40B4-BE49-F238E27FC236}">
                  <a16:creationId xmlns:a16="http://schemas.microsoft.com/office/drawing/2014/main" xmlns="" id="{660B7162-8FC4-A962-1394-95B4538D8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238" y="4037013"/>
              <a:ext cx="482600" cy="500063"/>
            </a:xfrm>
            <a:custGeom>
              <a:avLst/>
              <a:gdLst>
                <a:gd name="T0" fmla="*/ 0 w 112"/>
                <a:gd name="T1" fmla="*/ 116 h 116"/>
                <a:gd name="T2" fmla="*/ 112 w 112"/>
                <a:gd name="T3" fmla="*/ 116 h 116"/>
                <a:gd name="T4" fmla="*/ 112 w 112"/>
                <a:gd name="T5" fmla="*/ 86 h 116"/>
                <a:gd name="T6" fmla="*/ 104 w 112"/>
                <a:gd name="T7" fmla="*/ 87 h 116"/>
                <a:gd name="T8" fmla="*/ 74 w 112"/>
                <a:gd name="T9" fmla="*/ 57 h 116"/>
                <a:gd name="T10" fmla="*/ 104 w 112"/>
                <a:gd name="T11" fmla="*/ 26 h 116"/>
                <a:gd name="T12" fmla="*/ 112 w 112"/>
                <a:gd name="T13" fmla="*/ 28 h 116"/>
                <a:gd name="T14" fmla="*/ 112 w 112"/>
                <a:gd name="T15" fmla="*/ 0 h 116"/>
                <a:gd name="T16" fmla="*/ 0 w 112"/>
                <a:gd name="T17" fmla="*/ 0 h 116"/>
                <a:gd name="T18" fmla="*/ 0 w 112"/>
                <a:gd name="T1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116">
                  <a:moveTo>
                    <a:pt x="0" y="116"/>
                  </a:moveTo>
                  <a:cubicBezTo>
                    <a:pt x="112" y="116"/>
                    <a:pt x="112" y="116"/>
                    <a:pt x="112" y="11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08" y="87"/>
                    <a:pt x="107" y="87"/>
                    <a:pt x="104" y="87"/>
                  </a:cubicBezTo>
                  <a:cubicBezTo>
                    <a:pt x="87" y="87"/>
                    <a:pt x="74" y="74"/>
                    <a:pt x="74" y="57"/>
                  </a:cubicBezTo>
                  <a:cubicBezTo>
                    <a:pt x="74" y="40"/>
                    <a:pt x="87" y="26"/>
                    <a:pt x="104" y="26"/>
                  </a:cubicBezTo>
                  <a:cubicBezTo>
                    <a:pt x="107" y="26"/>
                    <a:pt x="108" y="27"/>
                    <a:pt x="112" y="28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06EE2704-930B-4651-DD07-7CBCE399874F}"/>
              </a:ext>
            </a:extLst>
          </p:cNvPr>
          <p:cNvGrpSpPr/>
          <p:nvPr/>
        </p:nvGrpSpPr>
        <p:grpSpPr>
          <a:xfrm>
            <a:off x="2371683" y="5084407"/>
            <a:ext cx="658813" cy="668338"/>
            <a:chOff x="1597025" y="5040313"/>
            <a:chExt cx="658813" cy="668338"/>
          </a:xfrm>
          <a:solidFill>
            <a:schemeClr val="accent5"/>
          </a:solidFill>
        </p:grpSpPr>
        <p:sp>
          <p:nvSpPr>
            <p:cNvPr id="42" name="Freeform 324">
              <a:extLst>
                <a:ext uri="{FF2B5EF4-FFF2-40B4-BE49-F238E27FC236}">
                  <a16:creationId xmlns:a16="http://schemas.microsoft.com/office/drawing/2014/main" xmlns="" id="{38452BF7-1B67-76D3-C0B9-D0403DB00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025" y="5394325"/>
              <a:ext cx="158750" cy="115888"/>
            </a:xfrm>
            <a:custGeom>
              <a:avLst/>
              <a:gdLst>
                <a:gd name="T0" fmla="*/ 15 w 37"/>
                <a:gd name="T1" fmla="*/ 27 h 27"/>
                <a:gd name="T2" fmla="*/ 27 w 37"/>
                <a:gd name="T3" fmla="*/ 22 h 27"/>
                <a:gd name="T4" fmla="*/ 37 w 37"/>
                <a:gd name="T5" fmla="*/ 14 h 27"/>
                <a:gd name="T6" fmla="*/ 27 w 37"/>
                <a:gd name="T7" fmla="*/ 6 h 27"/>
                <a:gd name="T8" fmla="*/ 14 w 37"/>
                <a:gd name="T9" fmla="*/ 0 h 27"/>
                <a:gd name="T10" fmla="*/ 0 w 37"/>
                <a:gd name="T11" fmla="*/ 14 h 27"/>
                <a:gd name="T12" fmla="*/ 15 w 37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7">
                  <a:moveTo>
                    <a:pt x="15" y="27"/>
                  </a:moveTo>
                  <a:cubicBezTo>
                    <a:pt x="18" y="27"/>
                    <a:pt x="22" y="26"/>
                    <a:pt x="27" y="22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2" y="2"/>
                    <a:pt x="18" y="0"/>
                    <a:pt x="14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21"/>
                    <a:pt x="7" y="27"/>
                    <a:pt x="15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325">
              <a:extLst>
                <a:ext uri="{FF2B5EF4-FFF2-40B4-BE49-F238E27FC236}">
                  <a16:creationId xmlns:a16="http://schemas.microsoft.com/office/drawing/2014/main" xmlns="" id="{77C6769B-BA1E-2E1E-E073-217851878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0" y="5040313"/>
              <a:ext cx="115888" cy="146050"/>
            </a:xfrm>
            <a:custGeom>
              <a:avLst/>
              <a:gdLst>
                <a:gd name="T0" fmla="*/ 14 w 27"/>
                <a:gd name="T1" fmla="*/ 0 h 34"/>
                <a:gd name="T2" fmla="*/ 0 w 27"/>
                <a:gd name="T3" fmla="*/ 13 h 34"/>
                <a:gd name="T4" fmla="*/ 5 w 27"/>
                <a:gd name="T5" fmla="*/ 24 h 34"/>
                <a:gd name="T6" fmla="*/ 14 w 27"/>
                <a:gd name="T7" fmla="*/ 34 h 34"/>
                <a:gd name="T8" fmla="*/ 22 w 27"/>
                <a:gd name="T9" fmla="*/ 24 h 34"/>
                <a:gd name="T10" fmla="*/ 27 w 27"/>
                <a:gd name="T11" fmla="*/ 13 h 34"/>
                <a:gd name="T12" fmla="*/ 14 w 2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4">
                  <a:moveTo>
                    <a:pt x="14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17"/>
                    <a:pt x="1" y="19"/>
                    <a:pt x="5" y="2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6" y="19"/>
                    <a:pt x="27" y="17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326">
              <a:extLst>
                <a:ext uri="{FF2B5EF4-FFF2-40B4-BE49-F238E27FC236}">
                  <a16:creationId xmlns:a16="http://schemas.microsoft.com/office/drawing/2014/main" xmlns="" id="{BF6D5FA2-C486-36B9-BD90-E7175E133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238" y="5208588"/>
              <a:ext cx="482600" cy="500063"/>
            </a:xfrm>
            <a:custGeom>
              <a:avLst/>
              <a:gdLst>
                <a:gd name="T0" fmla="*/ 0 w 112"/>
                <a:gd name="T1" fmla="*/ 116 h 116"/>
                <a:gd name="T2" fmla="*/ 112 w 112"/>
                <a:gd name="T3" fmla="*/ 116 h 116"/>
                <a:gd name="T4" fmla="*/ 112 w 112"/>
                <a:gd name="T5" fmla="*/ 86 h 116"/>
                <a:gd name="T6" fmla="*/ 104 w 112"/>
                <a:gd name="T7" fmla="*/ 87 h 116"/>
                <a:gd name="T8" fmla="*/ 74 w 112"/>
                <a:gd name="T9" fmla="*/ 57 h 116"/>
                <a:gd name="T10" fmla="*/ 104 w 112"/>
                <a:gd name="T11" fmla="*/ 26 h 116"/>
                <a:gd name="T12" fmla="*/ 112 w 112"/>
                <a:gd name="T13" fmla="*/ 28 h 116"/>
                <a:gd name="T14" fmla="*/ 112 w 112"/>
                <a:gd name="T15" fmla="*/ 0 h 116"/>
                <a:gd name="T16" fmla="*/ 0 w 112"/>
                <a:gd name="T17" fmla="*/ 0 h 116"/>
                <a:gd name="T18" fmla="*/ 0 w 112"/>
                <a:gd name="T1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116">
                  <a:moveTo>
                    <a:pt x="0" y="116"/>
                  </a:moveTo>
                  <a:cubicBezTo>
                    <a:pt x="112" y="116"/>
                    <a:pt x="112" y="116"/>
                    <a:pt x="112" y="11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08" y="87"/>
                    <a:pt x="107" y="87"/>
                    <a:pt x="104" y="87"/>
                  </a:cubicBezTo>
                  <a:cubicBezTo>
                    <a:pt x="87" y="87"/>
                    <a:pt x="74" y="74"/>
                    <a:pt x="74" y="57"/>
                  </a:cubicBezTo>
                  <a:cubicBezTo>
                    <a:pt x="74" y="40"/>
                    <a:pt x="87" y="26"/>
                    <a:pt x="104" y="26"/>
                  </a:cubicBezTo>
                  <a:cubicBezTo>
                    <a:pt x="107" y="26"/>
                    <a:pt x="108" y="27"/>
                    <a:pt x="112" y="28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xmlns="" id="{82BCF03F-7ECF-960C-AA6B-0B27D10E2F4B}"/>
              </a:ext>
            </a:extLst>
          </p:cNvPr>
          <p:cNvGrpSpPr/>
          <p:nvPr/>
        </p:nvGrpSpPr>
        <p:grpSpPr>
          <a:xfrm>
            <a:off x="6196356" y="1427433"/>
            <a:ext cx="4598458" cy="4604986"/>
            <a:chOff x="5172075" y="2030413"/>
            <a:chExt cx="3354388" cy="3359150"/>
          </a:xfrm>
        </p:grpSpPr>
        <p:sp>
          <p:nvSpPr>
            <p:cNvPr id="51" name="Freeform 307">
              <a:extLst>
                <a:ext uri="{FF2B5EF4-FFF2-40B4-BE49-F238E27FC236}">
                  <a16:creationId xmlns:a16="http://schemas.microsoft.com/office/drawing/2014/main" xmlns="" id="{9E788A1D-96DA-BA60-5110-FA12C2056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8213" y="2057400"/>
              <a:ext cx="1655763" cy="1652588"/>
            </a:xfrm>
            <a:custGeom>
              <a:avLst/>
              <a:gdLst>
                <a:gd name="T0" fmla="*/ 281 w 385"/>
                <a:gd name="T1" fmla="*/ 39 h 384"/>
                <a:gd name="T2" fmla="*/ 267 w 385"/>
                <a:gd name="T3" fmla="*/ 74 h 384"/>
                <a:gd name="T4" fmla="*/ 193 w 385"/>
                <a:gd name="T5" fmla="*/ 0 h 384"/>
                <a:gd name="T6" fmla="*/ 0 w 385"/>
                <a:gd name="T7" fmla="*/ 192 h 384"/>
                <a:gd name="T8" fmla="*/ 75 w 385"/>
                <a:gd name="T9" fmla="*/ 267 h 384"/>
                <a:gd name="T10" fmla="*/ 88 w 385"/>
                <a:gd name="T11" fmla="*/ 231 h 384"/>
                <a:gd name="T12" fmla="*/ 153 w 385"/>
                <a:gd name="T13" fmla="*/ 231 h 384"/>
                <a:gd name="T14" fmla="*/ 152 w 385"/>
                <a:gd name="T15" fmla="*/ 296 h 384"/>
                <a:gd name="T16" fmla="*/ 117 w 385"/>
                <a:gd name="T17" fmla="*/ 309 h 384"/>
                <a:gd name="T18" fmla="*/ 193 w 385"/>
                <a:gd name="T19" fmla="*/ 384 h 384"/>
                <a:gd name="T20" fmla="*/ 268 w 385"/>
                <a:gd name="T21" fmla="*/ 309 h 384"/>
                <a:gd name="T22" fmla="*/ 233 w 385"/>
                <a:gd name="T23" fmla="*/ 296 h 384"/>
                <a:gd name="T24" fmla="*/ 233 w 385"/>
                <a:gd name="T25" fmla="*/ 231 h 384"/>
                <a:gd name="T26" fmla="*/ 297 w 385"/>
                <a:gd name="T27" fmla="*/ 232 h 384"/>
                <a:gd name="T28" fmla="*/ 310 w 385"/>
                <a:gd name="T29" fmla="*/ 267 h 384"/>
                <a:gd name="T30" fmla="*/ 385 w 385"/>
                <a:gd name="T31" fmla="*/ 192 h 384"/>
                <a:gd name="T32" fmla="*/ 310 w 385"/>
                <a:gd name="T33" fmla="*/ 117 h 384"/>
                <a:gd name="T34" fmla="*/ 345 w 385"/>
                <a:gd name="T35" fmla="*/ 103 h 384"/>
                <a:gd name="T36" fmla="*/ 345 w 385"/>
                <a:gd name="T37" fmla="*/ 39 h 384"/>
                <a:gd name="T38" fmla="*/ 281 w 385"/>
                <a:gd name="T39" fmla="*/ 3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5" h="384">
                  <a:moveTo>
                    <a:pt x="281" y="39"/>
                  </a:moveTo>
                  <a:cubicBezTo>
                    <a:pt x="271" y="49"/>
                    <a:pt x="267" y="61"/>
                    <a:pt x="267" y="74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75" y="267"/>
                    <a:pt x="75" y="267"/>
                    <a:pt x="75" y="267"/>
                  </a:cubicBezTo>
                  <a:cubicBezTo>
                    <a:pt x="75" y="254"/>
                    <a:pt x="79" y="241"/>
                    <a:pt x="88" y="231"/>
                  </a:cubicBezTo>
                  <a:cubicBezTo>
                    <a:pt x="106" y="214"/>
                    <a:pt x="135" y="214"/>
                    <a:pt x="153" y="231"/>
                  </a:cubicBezTo>
                  <a:cubicBezTo>
                    <a:pt x="170" y="249"/>
                    <a:pt x="170" y="278"/>
                    <a:pt x="152" y="296"/>
                  </a:cubicBezTo>
                  <a:cubicBezTo>
                    <a:pt x="143" y="305"/>
                    <a:pt x="130" y="309"/>
                    <a:pt x="117" y="309"/>
                  </a:cubicBezTo>
                  <a:cubicBezTo>
                    <a:pt x="193" y="384"/>
                    <a:pt x="193" y="384"/>
                    <a:pt x="193" y="384"/>
                  </a:cubicBezTo>
                  <a:cubicBezTo>
                    <a:pt x="268" y="309"/>
                    <a:pt x="268" y="309"/>
                    <a:pt x="268" y="309"/>
                  </a:cubicBezTo>
                  <a:cubicBezTo>
                    <a:pt x="255" y="309"/>
                    <a:pt x="243" y="305"/>
                    <a:pt x="233" y="296"/>
                  </a:cubicBezTo>
                  <a:cubicBezTo>
                    <a:pt x="215" y="278"/>
                    <a:pt x="215" y="249"/>
                    <a:pt x="233" y="231"/>
                  </a:cubicBezTo>
                  <a:cubicBezTo>
                    <a:pt x="251" y="214"/>
                    <a:pt x="279" y="214"/>
                    <a:pt x="297" y="232"/>
                  </a:cubicBezTo>
                  <a:cubicBezTo>
                    <a:pt x="307" y="241"/>
                    <a:pt x="311" y="254"/>
                    <a:pt x="310" y="267"/>
                  </a:cubicBezTo>
                  <a:cubicBezTo>
                    <a:pt x="385" y="192"/>
                    <a:pt x="385" y="192"/>
                    <a:pt x="385" y="192"/>
                  </a:cubicBezTo>
                  <a:cubicBezTo>
                    <a:pt x="310" y="117"/>
                    <a:pt x="310" y="117"/>
                    <a:pt x="310" y="117"/>
                  </a:cubicBezTo>
                  <a:cubicBezTo>
                    <a:pt x="323" y="117"/>
                    <a:pt x="335" y="113"/>
                    <a:pt x="345" y="103"/>
                  </a:cubicBezTo>
                  <a:cubicBezTo>
                    <a:pt x="362" y="86"/>
                    <a:pt x="362" y="57"/>
                    <a:pt x="345" y="39"/>
                  </a:cubicBezTo>
                  <a:cubicBezTo>
                    <a:pt x="327" y="22"/>
                    <a:pt x="298" y="22"/>
                    <a:pt x="281" y="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308">
              <a:extLst>
                <a:ext uri="{FF2B5EF4-FFF2-40B4-BE49-F238E27FC236}">
                  <a16:creationId xmlns:a16="http://schemas.microsoft.com/office/drawing/2014/main" xmlns="" id="{DB8584D3-8557-1D08-FC3F-397A2239CA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7575" y="2030413"/>
              <a:ext cx="1703388" cy="1704975"/>
            </a:xfrm>
            <a:custGeom>
              <a:avLst/>
              <a:gdLst>
                <a:gd name="T0" fmla="*/ 198 w 396"/>
                <a:gd name="T1" fmla="*/ 396 h 396"/>
                <a:gd name="T2" fmla="*/ 113 w 396"/>
                <a:gd name="T3" fmla="*/ 311 h 396"/>
                <a:gd name="T4" fmla="*/ 123 w 396"/>
                <a:gd name="T5" fmla="*/ 311 h 396"/>
                <a:gd name="T6" fmla="*/ 155 w 396"/>
                <a:gd name="T7" fmla="*/ 299 h 396"/>
                <a:gd name="T8" fmla="*/ 167 w 396"/>
                <a:gd name="T9" fmla="*/ 269 h 396"/>
                <a:gd name="T10" fmla="*/ 155 w 396"/>
                <a:gd name="T11" fmla="*/ 240 h 396"/>
                <a:gd name="T12" fmla="*/ 126 w 396"/>
                <a:gd name="T13" fmla="*/ 228 h 396"/>
                <a:gd name="T14" fmla="*/ 96 w 396"/>
                <a:gd name="T15" fmla="*/ 240 h 396"/>
                <a:gd name="T16" fmla="*/ 84 w 396"/>
                <a:gd name="T17" fmla="*/ 272 h 396"/>
                <a:gd name="T18" fmla="*/ 84 w 396"/>
                <a:gd name="T19" fmla="*/ 282 h 396"/>
                <a:gd name="T20" fmla="*/ 0 w 396"/>
                <a:gd name="T21" fmla="*/ 198 h 396"/>
                <a:gd name="T22" fmla="*/ 198 w 396"/>
                <a:gd name="T23" fmla="*/ 0 h 396"/>
                <a:gd name="T24" fmla="*/ 269 w 396"/>
                <a:gd name="T25" fmla="*/ 71 h 396"/>
                <a:gd name="T26" fmla="*/ 283 w 396"/>
                <a:gd name="T27" fmla="*/ 42 h 396"/>
                <a:gd name="T28" fmla="*/ 318 w 396"/>
                <a:gd name="T29" fmla="*/ 28 h 396"/>
                <a:gd name="T30" fmla="*/ 353 w 396"/>
                <a:gd name="T31" fmla="*/ 42 h 396"/>
                <a:gd name="T32" fmla="*/ 353 w 396"/>
                <a:gd name="T33" fmla="*/ 112 h 396"/>
                <a:gd name="T34" fmla="*/ 324 w 396"/>
                <a:gd name="T35" fmla="*/ 126 h 396"/>
                <a:gd name="T36" fmla="*/ 396 w 396"/>
                <a:gd name="T37" fmla="*/ 198 h 396"/>
                <a:gd name="T38" fmla="*/ 311 w 396"/>
                <a:gd name="T39" fmla="*/ 282 h 396"/>
                <a:gd name="T40" fmla="*/ 311 w 396"/>
                <a:gd name="T41" fmla="*/ 272 h 396"/>
                <a:gd name="T42" fmla="*/ 299 w 396"/>
                <a:gd name="T43" fmla="*/ 240 h 396"/>
                <a:gd name="T44" fmla="*/ 270 w 396"/>
                <a:gd name="T45" fmla="*/ 228 h 396"/>
                <a:gd name="T46" fmla="*/ 241 w 396"/>
                <a:gd name="T47" fmla="*/ 240 h 396"/>
                <a:gd name="T48" fmla="*/ 229 w 396"/>
                <a:gd name="T49" fmla="*/ 269 h 396"/>
                <a:gd name="T50" fmla="*/ 241 w 396"/>
                <a:gd name="T51" fmla="*/ 299 h 396"/>
                <a:gd name="T52" fmla="*/ 272 w 396"/>
                <a:gd name="T53" fmla="*/ 311 h 396"/>
                <a:gd name="T54" fmla="*/ 283 w 396"/>
                <a:gd name="T55" fmla="*/ 311 h 396"/>
                <a:gd name="T56" fmla="*/ 198 w 396"/>
                <a:gd name="T57" fmla="*/ 396 h 396"/>
                <a:gd name="T58" fmla="*/ 131 w 396"/>
                <a:gd name="T59" fmla="*/ 318 h 396"/>
                <a:gd name="T60" fmla="*/ 198 w 396"/>
                <a:gd name="T61" fmla="*/ 385 h 396"/>
                <a:gd name="T62" fmla="*/ 264 w 396"/>
                <a:gd name="T63" fmla="*/ 318 h 396"/>
                <a:gd name="T64" fmla="*/ 235 w 396"/>
                <a:gd name="T65" fmla="*/ 304 h 396"/>
                <a:gd name="T66" fmla="*/ 221 w 396"/>
                <a:gd name="T67" fmla="*/ 269 h 396"/>
                <a:gd name="T68" fmla="*/ 235 w 396"/>
                <a:gd name="T69" fmla="*/ 235 h 396"/>
                <a:gd name="T70" fmla="*/ 270 w 396"/>
                <a:gd name="T71" fmla="*/ 220 h 396"/>
                <a:gd name="T72" fmla="*/ 305 w 396"/>
                <a:gd name="T73" fmla="*/ 235 h 396"/>
                <a:gd name="T74" fmla="*/ 319 w 396"/>
                <a:gd name="T75" fmla="*/ 263 h 396"/>
                <a:gd name="T76" fmla="*/ 384 w 396"/>
                <a:gd name="T77" fmla="*/ 198 h 396"/>
                <a:gd name="T78" fmla="*/ 305 w 396"/>
                <a:gd name="T79" fmla="*/ 118 h 396"/>
                <a:gd name="T80" fmla="*/ 316 w 396"/>
                <a:gd name="T81" fmla="*/ 119 h 396"/>
                <a:gd name="T82" fmla="*/ 347 w 396"/>
                <a:gd name="T83" fmla="*/ 106 h 396"/>
                <a:gd name="T84" fmla="*/ 347 w 396"/>
                <a:gd name="T85" fmla="*/ 48 h 396"/>
                <a:gd name="T86" fmla="*/ 318 w 396"/>
                <a:gd name="T87" fmla="*/ 36 h 396"/>
                <a:gd name="T88" fmla="*/ 288 w 396"/>
                <a:gd name="T89" fmla="*/ 48 h 396"/>
                <a:gd name="T90" fmla="*/ 276 w 396"/>
                <a:gd name="T91" fmla="*/ 80 h 396"/>
                <a:gd name="T92" fmla="*/ 276 w 396"/>
                <a:gd name="T93" fmla="*/ 90 h 396"/>
                <a:gd name="T94" fmla="*/ 198 w 396"/>
                <a:gd name="T95" fmla="*/ 11 h 396"/>
                <a:gd name="T96" fmla="*/ 11 w 396"/>
                <a:gd name="T97" fmla="*/ 198 h 396"/>
                <a:gd name="T98" fmla="*/ 77 w 396"/>
                <a:gd name="T99" fmla="*/ 263 h 396"/>
                <a:gd name="T100" fmla="*/ 91 w 396"/>
                <a:gd name="T101" fmla="*/ 235 h 396"/>
                <a:gd name="T102" fmla="*/ 126 w 396"/>
                <a:gd name="T103" fmla="*/ 220 h 396"/>
                <a:gd name="T104" fmla="*/ 160 w 396"/>
                <a:gd name="T105" fmla="*/ 235 h 396"/>
                <a:gd name="T106" fmla="*/ 175 w 396"/>
                <a:gd name="T107" fmla="*/ 270 h 396"/>
                <a:gd name="T108" fmla="*/ 160 w 396"/>
                <a:gd name="T109" fmla="*/ 304 h 396"/>
                <a:gd name="T110" fmla="*/ 131 w 396"/>
                <a:gd name="T111" fmla="*/ 31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6" h="396">
                  <a:moveTo>
                    <a:pt x="198" y="396"/>
                  </a:moveTo>
                  <a:cubicBezTo>
                    <a:pt x="113" y="311"/>
                    <a:pt x="113" y="311"/>
                    <a:pt x="113" y="311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36" y="311"/>
                    <a:pt x="147" y="307"/>
                    <a:pt x="155" y="299"/>
                  </a:cubicBezTo>
                  <a:cubicBezTo>
                    <a:pt x="162" y="291"/>
                    <a:pt x="167" y="281"/>
                    <a:pt x="167" y="269"/>
                  </a:cubicBezTo>
                  <a:cubicBezTo>
                    <a:pt x="167" y="258"/>
                    <a:pt x="163" y="248"/>
                    <a:pt x="155" y="240"/>
                  </a:cubicBezTo>
                  <a:cubicBezTo>
                    <a:pt x="147" y="232"/>
                    <a:pt x="137" y="228"/>
                    <a:pt x="126" y="228"/>
                  </a:cubicBezTo>
                  <a:cubicBezTo>
                    <a:pt x="114" y="228"/>
                    <a:pt x="104" y="232"/>
                    <a:pt x="96" y="240"/>
                  </a:cubicBezTo>
                  <a:cubicBezTo>
                    <a:pt x="88" y="249"/>
                    <a:pt x="84" y="260"/>
                    <a:pt x="84" y="272"/>
                  </a:cubicBezTo>
                  <a:cubicBezTo>
                    <a:pt x="84" y="282"/>
                    <a:pt x="84" y="282"/>
                    <a:pt x="84" y="282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70" y="60"/>
                    <a:pt x="275" y="50"/>
                    <a:pt x="283" y="42"/>
                  </a:cubicBezTo>
                  <a:cubicBezTo>
                    <a:pt x="292" y="33"/>
                    <a:pt x="304" y="28"/>
                    <a:pt x="318" y="28"/>
                  </a:cubicBezTo>
                  <a:cubicBezTo>
                    <a:pt x="331" y="28"/>
                    <a:pt x="343" y="33"/>
                    <a:pt x="353" y="42"/>
                  </a:cubicBezTo>
                  <a:cubicBezTo>
                    <a:pt x="372" y="62"/>
                    <a:pt x="372" y="93"/>
                    <a:pt x="353" y="112"/>
                  </a:cubicBezTo>
                  <a:cubicBezTo>
                    <a:pt x="345" y="120"/>
                    <a:pt x="335" y="125"/>
                    <a:pt x="324" y="126"/>
                  </a:cubicBezTo>
                  <a:cubicBezTo>
                    <a:pt x="396" y="198"/>
                    <a:pt x="396" y="198"/>
                    <a:pt x="396" y="198"/>
                  </a:cubicBezTo>
                  <a:cubicBezTo>
                    <a:pt x="311" y="282"/>
                    <a:pt x="311" y="282"/>
                    <a:pt x="311" y="282"/>
                  </a:cubicBezTo>
                  <a:cubicBezTo>
                    <a:pt x="311" y="272"/>
                    <a:pt x="311" y="272"/>
                    <a:pt x="311" y="272"/>
                  </a:cubicBezTo>
                  <a:cubicBezTo>
                    <a:pt x="312" y="260"/>
                    <a:pt x="307" y="249"/>
                    <a:pt x="299" y="240"/>
                  </a:cubicBezTo>
                  <a:cubicBezTo>
                    <a:pt x="291" y="233"/>
                    <a:pt x="281" y="228"/>
                    <a:pt x="270" y="228"/>
                  </a:cubicBezTo>
                  <a:cubicBezTo>
                    <a:pt x="259" y="228"/>
                    <a:pt x="248" y="232"/>
                    <a:pt x="241" y="240"/>
                  </a:cubicBezTo>
                  <a:cubicBezTo>
                    <a:pt x="233" y="248"/>
                    <a:pt x="229" y="258"/>
                    <a:pt x="229" y="269"/>
                  </a:cubicBezTo>
                  <a:cubicBezTo>
                    <a:pt x="229" y="281"/>
                    <a:pt x="233" y="291"/>
                    <a:pt x="241" y="299"/>
                  </a:cubicBezTo>
                  <a:cubicBezTo>
                    <a:pt x="249" y="307"/>
                    <a:pt x="260" y="311"/>
                    <a:pt x="272" y="311"/>
                  </a:cubicBezTo>
                  <a:cubicBezTo>
                    <a:pt x="283" y="311"/>
                    <a:pt x="283" y="311"/>
                    <a:pt x="283" y="311"/>
                  </a:cubicBezTo>
                  <a:lnTo>
                    <a:pt x="198" y="396"/>
                  </a:lnTo>
                  <a:close/>
                  <a:moveTo>
                    <a:pt x="131" y="318"/>
                  </a:moveTo>
                  <a:cubicBezTo>
                    <a:pt x="198" y="385"/>
                    <a:pt x="198" y="385"/>
                    <a:pt x="198" y="385"/>
                  </a:cubicBezTo>
                  <a:cubicBezTo>
                    <a:pt x="264" y="318"/>
                    <a:pt x="264" y="318"/>
                    <a:pt x="264" y="318"/>
                  </a:cubicBezTo>
                  <a:cubicBezTo>
                    <a:pt x="253" y="317"/>
                    <a:pt x="243" y="312"/>
                    <a:pt x="235" y="304"/>
                  </a:cubicBezTo>
                  <a:cubicBezTo>
                    <a:pt x="226" y="295"/>
                    <a:pt x="221" y="283"/>
                    <a:pt x="221" y="269"/>
                  </a:cubicBezTo>
                  <a:cubicBezTo>
                    <a:pt x="221" y="256"/>
                    <a:pt x="226" y="244"/>
                    <a:pt x="235" y="235"/>
                  </a:cubicBezTo>
                  <a:cubicBezTo>
                    <a:pt x="244" y="225"/>
                    <a:pt x="257" y="220"/>
                    <a:pt x="270" y="220"/>
                  </a:cubicBezTo>
                  <a:cubicBezTo>
                    <a:pt x="283" y="220"/>
                    <a:pt x="296" y="225"/>
                    <a:pt x="305" y="235"/>
                  </a:cubicBezTo>
                  <a:cubicBezTo>
                    <a:pt x="313" y="242"/>
                    <a:pt x="317" y="252"/>
                    <a:pt x="319" y="263"/>
                  </a:cubicBezTo>
                  <a:cubicBezTo>
                    <a:pt x="384" y="198"/>
                    <a:pt x="384" y="198"/>
                    <a:pt x="384" y="198"/>
                  </a:cubicBezTo>
                  <a:cubicBezTo>
                    <a:pt x="305" y="118"/>
                    <a:pt x="305" y="118"/>
                    <a:pt x="305" y="118"/>
                  </a:cubicBezTo>
                  <a:cubicBezTo>
                    <a:pt x="316" y="119"/>
                    <a:pt x="316" y="119"/>
                    <a:pt x="316" y="119"/>
                  </a:cubicBezTo>
                  <a:cubicBezTo>
                    <a:pt x="328" y="119"/>
                    <a:pt x="339" y="114"/>
                    <a:pt x="347" y="106"/>
                  </a:cubicBezTo>
                  <a:cubicBezTo>
                    <a:pt x="363" y="90"/>
                    <a:pt x="363" y="64"/>
                    <a:pt x="347" y="48"/>
                  </a:cubicBezTo>
                  <a:cubicBezTo>
                    <a:pt x="339" y="40"/>
                    <a:pt x="329" y="36"/>
                    <a:pt x="318" y="36"/>
                  </a:cubicBezTo>
                  <a:cubicBezTo>
                    <a:pt x="307" y="36"/>
                    <a:pt x="296" y="40"/>
                    <a:pt x="288" y="48"/>
                  </a:cubicBezTo>
                  <a:cubicBezTo>
                    <a:pt x="280" y="56"/>
                    <a:pt x="276" y="67"/>
                    <a:pt x="276" y="80"/>
                  </a:cubicBezTo>
                  <a:cubicBezTo>
                    <a:pt x="276" y="90"/>
                    <a:pt x="276" y="90"/>
                    <a:pt x="276" y="90"/>
                  </a:cubicBezTo>
                  <a:cubicBezTo>
                    <a:pt x="198" y="11"/>
                    <a:pt x="198" y="11"/>
                    <a:pt x="198" y="11"/>
                  </a:cubicBezTo>
                  <a:cubicBezTo>
                    <a:pt x="11" y="198"/>
                    <a:pt x="11" y="198"/>
                    <a:pt x="11" y="198"/>
                  </a:cubicBezTo>
                  <a:cubicBezTo>
                    <a:pt x="77" y="263"/>
                    <a:pt x="77" y="263"/>
                    <a:pt x="77" y="263"/>
                  </a:cubicBezTo>
                  <a:cubicBezTo>
                    <a:pt x="78" y="252"/>
                    <a:pt x="83" y="242"/>
                    <a:pt x="91" y="235"/>
                  </a:cubicBezTo>
                  <a:cubicBezTo>
                    <a:pt x="100" y="225"/>
                    <a:pt x="112" y="220"/>
                    <a:pt x="126" y="220"/>
                  </a:cubicBezTo>
                  <a:cubicBezTo>
                    <a:pt x="139" y="220"/>
                    <a:pt x="151" y="225"/>
                    <a:pt x="160" y="235"/>
                  </a:cubicBezTo>
                  <a:cubicBezTo>
                    <a:pt x="170" y="244"/>
                    <a:pt x="175" y="256"/>
                    <a:pt x="175" y="270"/>
                  </a:cubicBezTo>
                  <a:cubicBezTo>
                    <a:pt x="175" y="283"/>
                    <a:pt x="170" y="295"/>
                    <a:pt x="160" y="304"/>
                  </a:cubicBezTo>
                  <a:cubicBezTo>
                    <a:pt x="153" y="312"/>
                    <a:pt x="143" y="317"/>
                    <a:pt x="131" y="318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309">
              <a:extLst>
                <a:ext uri="{FF2B5EF4-FFF2-40B4-BE49-F238E27FC236}">
                  <a16:creationId xmlns:a16="http://schemas.microsoft.com/office/drawing/2014/main" xmlns="" id="{BACB214B-98ED-E96B-6E8F-4D86141BD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713" y="2882900"/>
              <a:ext cx="1655763" cy="1658938"/>
            </a:xfrm>
            <a:custGeom>
              <a:avLst/>
              <a:gdLst>
                <a:gd name="T0" fmla="*/ 280 w 385"/>
                <a:gd name="T1" fmla="*/ 39 h 385"/>
                <a:gd name="T2" fmla="*/ 267 w 385"/>
                <a:gd name="T3" fmla="*/ 75 h 385"/>
                <a:gd name="T4" fmla="*/ 192 w 385"/>
                <a:gd name="T5" fmla="*/ 0 h 385"/>
                <a:gd name="T6" fmla="*/ 0 w 385"/>
                <a:gd name="T7" fmla="*/ 192 h 385"/>
                <a:gd name="T8" fmla="*/ 192 w 385"/>
                <a:gd name="T9" fmla="*/ 385 h 385"/>
                <a:gd name="T10" fmla="*/ 268 w 385"/>
                <a:gd name="T11" fmla="*/ 309 h 385"/>
                <a:gd name="T12" fmla="*/ 233 w 385"/>
                <a:gd name="T13" fmla="*/ 296 h 385"/>
                <a:gd name="T14" fmla="*/ 233 w 385"/>
                <a:gd name="T15" fmla="*/ 232 h 385"/>
                <a:gd name="T16" fmla="*/ 297 w 385"/>
                <a:gd name="T17" fmla="*/ 232 h 385"/>
                <a:gd name="T18" fmla="*/ 310 w 385"/>
                <a:gd name="T19" fmla="*/ 267 h 385"/>
                <a:gd name="T20" fmla="*/ 385 w 385"/>
                <a:gd name="T21" fmla="*/ 192 h 385"/>
                <a:gd name="T22" fmla="*/ 309 w 385"/>
                <a:gd name="T23" fmla="*/ 117 h 385"/>
                <a:gd name="T24" fmla="*/ 344 w 385"/>
                <a:gd name="T25" fmla="*/ 104 h 385"/>
                <a:gd name="T26" fmla="*/ 344 w 385"/>
                <a:gd name="T27" fmla="*/ 39 h 385"/>
                <a:gd name="T28" fmla="*/ 280 w 385"/>
                <a:gd name="T29" fmla="*/ 39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5" h="385">
                  <a:moveTo>
                    <a:pt x="280" y="39"/>
                  </a:moveTo>
                  <a:cubicBezTo>
                    <a:pt x="271" y="49"/>
                    <a:pt x="267" y="62"/>
                    <a:pt x="267" y="75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92" y="385"/>
                    <a:pt x="192" y="385"/>
                    <a:pt x="192" y="385"/>
                  </a:cubicBezTo>
                  <a:cubicBezTo>
                    <a:pt x="268" y="309"/>
                    <a:pt x="268" y="309"/>
                    <a:pt x="268" y="309"/>
                  </a:cubicBezTo>
                  <a:cubicBezTo>
                    <a:pt x="255" y="309"/>
                    <a:pt x="242" y="305"/>
                    <a:pt x="233" y="296"/>
                  </a:cubicBezTo>
                  <a:cubicBezTo>
                    <a:pt x="215" y="278"/>
                    <a:pt x="215" y="249"/>
                    <a:pt x="233" y="232"/>
                  </a:cubicBezTo>
                  <a:cubicBezTo>
                    <a:pt x="250" y="214"/>
                    <a:pt x="279" y="214"/>
                    <a:pt x="297" y="232"/>
                  </a:cubicBezTo>
                  <a:cubicBezTo>
                    <a:pt x="306" y="241"/>
                    <a:pt x="310" y="254"/>
                    <a:pt x="310" y="267"/>
                  </a:cubicBezTo>
                  <a:cubicBezTo>
                    <a:pt x="385" y="192"/>
                    <a:pt x="385" y="192"/>
                    <a:pt x="385" y="192"/>
                  </a:cubicBezTo>
                  <a:cubicBezTo>
                    <a:pt x="309" y="117"/>
                    <a:pt x="309" y="117"/>
                    <a:pt x="309" y="117"/>
                  </a:cubicBezTo>
                  <a:cubicBezTo>
                    <a:pt x="322" y="117"/>
                    <a:pt x="335" y="113"/>
                    <a:pt x="344" y="104"/>
                  </a:cubicBezTo>
                  <a:cubicBezTo>
                    <a:pt x="362" y="86"/>
                    <a:pt x="362" y="57"/>
                    <a:pt x="344" y="39"/>
                  </a:cubicBezTo>
                  <a:cubicBezTo>
                    <a:pt x="327" y="22"/>
                    <a:pt x="298" y="22"/>
                    <a:pt x="280" y="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310">
              <a:extLst>
                <a:ext uri="{FF2B5EF4-FFF2-40B4-BE49-F238E27FC236}">
                  <a16:creationId xmlns:a16="http://schemas.microsoft.com/office/drawing/2014/main" xmlns="" id="{319377CD-1BA5-482C-10F2-9CAF49F274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2075" y="2857500"/>
              <a:ext cx="1698625" cy="1704975"/>
            </a:xfrm>
            <a:custGeom>
              <a:avLst/>
              <a:gdLst>
                <a:gd name="T0" fmla="*/ 197 w 395"/>
                <a:gd name="T1" fmla="*/ 396 h 396"/>
                <a:gd name="T2" fmla="*/ 0 w 395"/>
                <a:gd name="T3" fmla="*/ 198 h 396"/>
                <a:gd name="T4" fmla="*/ 197 w 395"/>
                <a:gd name="T5" fmla="*/ 0 h 396"/>
                <a:gd name="T6" fmla="*/ 269 w 395"/>
                <a:gd name="T7" fmla="*/ 71 h 396"/>
                <a:gd name="T8" fmla="*/ 283 w 395"/>
                <a:gd name="T9" fmla="*/ 43 h 396"/>
                <a:gd name="T10" fmla="*/ 317 w 395"/>
                <a:gd name="T11" fmla="*/ 28 h 396"/>
                <a:gd name="T12" fmla="*/ 352 w 395"/>
                <a:gd name="T13" fmla="*/ 43 h 396"/>
                <a:gd name="T14" fmla="*/ 367 w 395"/>
                <a:gd name="T15" fmla="*/ 78 h 396"/>
                <a:gd name="T16" fmla="*/ 352 w 395"/>
                <a:gd name="T17" fmla="*/ 112 h 396"/>
                <a:gd name="T18" fmla="*/ 323 w 395"/>
                <a:gd name="T19" fmla="*/ 126 h 396"/>
                <a:gd name="T20" fmla="*/ 395 w 395"/>
                <a:gd name="T21" fmla="*/ 198 h 396"/>
                <a:gd name="T22" fmla="*/ 311 w 395"/>
                <a:gd name="T23" fmla="*/ 283 h 396"/>
                <a:gd name="T24" fmla="*/ 311 w 395"/>
                <a:gd name="T25" fmla="*/ 273 h 396"/>
                <a:gd name="T26" fmla="*/ 299 w 395"/>
                <a:gd name="T27" fmla="*/ 241 h 396"/>
                <a:gd name="T28" fmla="*/ 270 w 395"/>
                <a:gd name="T29" fmla="*/ 228 h 396"/>
                <a:gd name="T30" fmla="*/ 240 w 395"/>
                <a:gd name="T31" fmla="*/ 240 h 396"/>
                <a:gd name="T32" fmla="*/ 228 w 395"/>
                <a:gd name="T33" fmla="*/ 270 h 396"/>
                <a:gd name="T34" fmla="*/ 241 w 395"/>
                <a:gd name="T35" fmla="*/ 299 h 396"/>
                <a:gd name="T36" fmla="*/ 272 w 395"/>
                <a:gd name="T37" fmla="*/ 311 h 396"/>
                <a:gd name="T38" fmla="*/ 283 w 395"/>
                <a:gd name="T39" fmla="*/ 311 h 396"/>
                <a:gd name="T40" fmla="*/ 197 w 395"/>
                <a:gd name="T41" fmla="*/ 396 h 396"/>
                <a:gd name="T42" fmla="*/ 11 w 395"/>
                <a:gd name="T43" fmla="*/ 198 h 396"/>
                <a:gd name="T44" fmla="*/ 197 w 395"/>
                <a:gd name="T45" fmla="*/ 385 h 396"/>
                <a:gd name="T46" fmla="*/ 264 w 395"/>
                <a:gd name="T47" fmla="*/ 319 h 396"/>
                <a:gd name="T48" fmla="*/ 235 w 395"/>
                <a:gd name="T49" fmla="*/ 305 h 396"/>
                <a:gd name="T50" fmla="*/ 220 w 395"/>
                <a:gd name="T51" fmla="*/ 270 h 396"/>
                <a:gd name="T52" fmla="*/ 235 w 395"/>
                <a:gd name="T53" fmla="*/ 235 h 396"/>
                <a:gd name="T54" fmla="*/ 270 w 395"/>
                <a:gd name="T55" fmla="*/ 220 h 396"/>
                <a:gd name="T56" fmla="*/ 305 w 395"/>
                <a:gd name="T57" fmla="*/ 235 h 396"/>
                <a:gd name="T58" fmla="*/ 319 w 395"/>
                <a:gd name="T59" fmla="*/ 264 h 396"/>
                <a:gd name="T60" fmla="*/ 384 w 395"/>
                <a:gd name="T61" fmla="*/ 198 h 396"/>
                <a:gd name="T62" fmla="*/ 305 w 395"/>
                <a:gd name="T63" fmla="*/ 119 h 396"/>
                <a:gd name="T64" fmla="*/ 315 w 395"/>
                <a:gd name="T65" fmla="*/ 119 h 396"/>
                <a:gd name="T66" fmla="*/ 347 w 395"/>
                <a:gd name="T67" fmla="*/ 107 h 396"/>
                <a:gd name="T68" fmla="*/ 359 w 395"/>
                <a:gd name="T69" fmla="*/ 78 h 396"/>
                <a:gd name="T70" fmla="*/ 347 w 395"/>
                <a:gd name="T71" fmla="*/ 48 h 396"/>
                <a:gd name="T72" fmla="*/ 317 w 395"/>
                <a:gd name="T73" fmla="*/ 36 h 396"/>
                <a:gd name="T74" fmla="*/ 288 w 395"/>
                <a:gd name="T75" fmla="*/ 48 h 396"/>
                <a:gd name="T76" fmla="*/ 276 w 395"/>
                <a:gd name="T77" fmla="*/ 80 h 396"/>
                <a:gd name="T78" fmla="*/ 276 w 395"/>
                <a:gd name="T79" fmla="*/ 90 h 396"/>
                <a:gd name="T80" fmla="*/ 197 w 395"/>
                <a:gd name="T81" fmla="*/ 12 h 396"/>
                <a:gd name="T82" fmla="*/ 11 w 395"/>
                <a:gd name="T83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95" h="396">
                  <a:moveTo>
                    <a:pt x="197" y="396"/>
                  </a:moveTo>
                  <a:cubicBezTo>
                    <a:pt x="0" y="198"/>
                    <a:pt x="0" y="198"/>
                    <a:pt x="0" y="198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70" y="60"/>
                    <a:pt x="275" y="50"/>
                    <a:pt x="283" y="43"/>
                  </a:cubicBezTo>
                  <a:cubicBezTo>
                    <a:pt x="292" y="33"/>
                    <a:pt x="304" y="28"/>
                    <a:pt x="317" y="28"/>
                  </a:cubicBezTo>
                  <a:cubicBezTo>
                    <a:pt x="331" y="28"/>
                    <a:pt x="343" y="33"/>
                    <a:pt x="352" y="43"/>
                  </a:cubicBezTo>
                  <a:cubicBezTo>
                    <a:pt x="362" y="52"/>
                    <a:pt x="367" y="64"/>
                    <a:pt x="367" y="78"/>
                  </a:cubicBezTo>
                  <a:cubicBezTo>
                    <a:pt x="367" y="91"/>
                    <a:pt x="362" y="103"/>
                    <a:pt x="352" y="112"/>
                  </a:cubicBezTo>
                  <a:cubicBezTo>
                    <a:pt x="345" y="120"/>
                    <a:pt x="335" y="125"/>
                    <a:pt x="323" y="126"/>
                  </a:cubicBezTo>
                  <a:cubicBezTo>
                    <a:pt x="395" y="198"/>
                    <a:pt x="395" y="198"/>
                    <a:pt x="395" y="198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73"/>
                    <a:pt x="311" y="273"/>
                    <a:pt x="311" y="273"/>
                  </a:cubicBezTo>
                  <a:cubicBezTo>
                    <a:pt x="311" y="260"/>
                    <a:pt x="307" y="249"/>
                    <a:pt x="299" y="241"/>
                  </a:cubicBezTo>
                  <a:cubicBezTo>
                    <a:pt x="291" y="233"/>
                    <a:pt x="281" y="228"/>
                    <a:pt x="270" y="228"/>
                  </a:cubicBezTo>
                  <a:cubicBezTo>
                    <a:pt x="259" y="228"/>
                    <a:pt x="248" y="233"/>
                    <a:pt x="240" y="240"/>
                  </a:cubicBezTo>
                  <a:cubicBezTo>
                    <a:pt x="233" y="248"/>
                    <a:pt x="228" y="259"/>
                    <a:pt x="228" y="270"/>
                  </a:cubicBezTo>
                  <a:cubicBezTo>
                    <a:pt x="228" y="281"/>
                    <a:pt x="233" y="291"/>
                    <a:pt x="241" y="299"/>
                  </a:cubicBezTo>
                  <a:cubicBezTo>
                    <a:pt x="249" y="307"/>
                    <a:pt x="259" y="311"/>
                    <a:pt x="272" y="311"/>
                  </a:cubicBezTo>
                  <a:cubicBezTo>
                    <a:pt x="283" y="311"/>
                    <a:pt x="283" y="311"/>
                    <a:pt x="283" y="311"/>
                  </a:cubicBezTo>
                  <a:lnTo>
                    <a:pt x="197" y="396"/>
                  </a:lnTo>
                  <a:close/>
                  <a:moveTo>
                    <a:pt x="11" y="198"/>
                  </a:moveTo>
                  <a:cubicBezTo>
                    <a:pt x="197" y="385"/>
                    <a:pt x="197" y="385"/>
                    <a:pt x="197" y="385"/>
                  </a:cubicBezTo>
                  <a:cubicBezTo>
                    <a:pt x="264" y="319"/>
                    <a:pt x="264" y="319"/>
                    <a:pt x="264" y="319"/>
                  </a:cubicBezTo>
                  <a:cubicBezTo>
                    <a:pt x="252" y="317"/>
                    <a:pt x="243" y="312"/>
                    <a:pt x="235" y="305"/>
                  </a:cubicBezTo>
                  <a:cubicBezTo>
                    <a:pt x="226" y="295"/>
                    <a:pt x="220" y="283"/>
                    <a:pt x="220" y="270"/>
                  </a:cubicBezTo>
                  <a:cubicBezTo>
                    <a:pt x="220" y="257"/>
                    <a:pt x="225" y="244"/>
                    <a:pt x="235" y="235"/>
                  </a:cubicBezTo>
                  <a:cubicBezTo>
                    <a:pt x="244" y="226"/>
                    <a:pt x="256" y="220"/>
                    <a:pt x="270" y="220"/>
                  </a:cubicBezTo>
                  <a:cubicBezTo>
                    <a:pt x="283" y="220"/>
                    <a:pt x="295" y="226"/>
                    <a:pt x="305" y="235"/>
                  </a:cubicBezTo>
                  <a:cubicBezTo>
                    <a:pt x="312" y="243"/>
                    <a:pt x="317" y="252"/>
                    <a:pt x="319" y="264"/>
                  </a:cubicBezTo>
                  <a:cubicBezTo>
                    <a:pt x="384" y="198"/>
                    <a:pt x="384" y="198"/>
                    <a:pt x="384" y="198"/>
                  </a:cubicBezTo>
                  <a:cubicBezTo>
                    <a:pt x="305" y="119"/>
                    <a:pt x="305" y="119"/>
                    <a:pt x="305" y="119"/>
                  </a:cubicBezTo>
                  <a:cubicBezTo>
                    <a:pt x="315" y="119"/>
                    <a:pt x="315" y="119"/>
                    <a:pt x="315" y="119"/>
                  </a:cubicBezTo>
                  <a:cubicBezTo>
                    <a:pt x="328" y="119"/>
                    <a:pt x="339" y="115"/>
                    <a:pt x="347" y="107"/>
                  </a:cubicBezTo>
                  <a:cubicBezTo>
                    <a:pt x="354" y="99"/>
                    <a:pt x="359" y="89"/>
                    <a:pt x="359" y="78"/>
                  </a:cubicBezTo>
                  <a:cubicBezTo>
                    <a:pt x="359" y="66"/>
                    <a:pt x="354" y="56"/>
                    <a:pt x="347" y="48"/>
                  </a:cubicBezTo>
                  <a:cubicBezTo>
                    <a:pt x="339" y="41"/>
                    <a:pt x="328" y="36"/>
                    <a:pt x="317" y="36"/>
                  </a:cubicBezTo>
                  <a:cubicBezTo>
                    <a:pt x="306" y="36"/>
                    <a:pt x="296" y="41"/>
                    <a:pt x="288" y="48"/>
                  </a:cubicBezTo>
                  <a:cubicBezTo>
                    <a:pt x="280" y="57"/>
                    <a:pt x="276" y="68"/>
                    <a:pt x="276" y="80"/>
                  </a:cubicBezTo>
                  <a:cubicBezTo>
                    <a:pt x="276" y="90"/>
                    <a:pt x="276" y="90"/>
                    <a:pt x="276" y="90"/>
                  </a:cubicBezTo>
                  <a:cubicBezTo>
                    <a:pt x="197" y="12"/>
                    <a:pt x="197" y="12"/>
                    <a:pt x="197" y="12"/>
                  </a:cubicBezTo>
                  <a:lnTo>
                    <a:pt x="11" y="198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311">
              <a:extLst>
                <a:ext uri="{FF2B5EF4-FFF2-40B4-BE49-F238E27FC236}">
                  <a16:creationId xmlns:a16="http://schemas.microsoft.com/office/drawing/2014/main" xmlns="" id="{A3D62521-98F0-207C-E398-145BC0894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8475" y="2882900"/>
              <a:ext cx="1652588" cy="1658938"/>
            </a:xfrm>
            <a:custGeom>
              <a:avLst/>
              <a:gdLst>
                <a:gd name="T0" fmla="*/ 280 w 384"/>
                <a:gd name="T1" fmla="*/ 39 h 385"/>
                <a:gd name="T2" fmla="*/ 266 w 384"/>
                <a:gd name="T3" fmla="*/ 75 h 385"/>
                <a:gd name="T4" fmla="*/ 192 w 384"/>
                <a:gd name="T5" fmla="*/ 0 h 385"/>
                <a:gd name="T6" fmla="*/ 117 w 384"/>
                <a:gd name="T7" fmla="*/ 75 h 385"/>
                <a:gd name="T8" fmla="*/ 104 w 384"/>
                <a:gd name="T9" fmla="*/ 39 h 385"/>
                <a:gd name="T10" fmla="*/ 40 w 384"/>
                <a:gd name="T11" fmla="*/ 39 h 385"/>
                <a:gd name="T12" fmla="*/ 40 w 384"/>
                <a:gd name="T13" fmla="*/ 104 h 385"/>
                <a:gd name="T14" fmla="*/ 75 w 384"/>
                <a:gd name="T15" fmla="*/ 117 h 385"/>
                <a:gd name="T16" fmla="*/ 0 w 384"/>
                <a:gd name="T17" fmla="*/ 192 h 385"/>
                <a:gd name="T18" fmla="*/ 192 w 384"/>
                <a:gd name="T19" fmla="*/ 385 h 385"/>
                <a:gd name="T20" fmla="*/ 267 w 384"/>
                <a:gd name="T21" fmla="*/ 309 h 385"/>
                <a:gd name="T22" fmla="*/ 232 w 384"/>
                <a:gd name="T23" fmla="*/ 296 h 385"/>
                <a:gd name="T24" fmla="*/ 232 w 384"/>
                <a:gd name="T25" fmla="*/ 232 h 385"/>
                <a:gd name="T26" fmla="*/ 296 w 384"/>
                <a:gd name="T27" fmla="*/ 232 h 385"/>
                <a:gd name="T28" fmla="*/ 310 w 384"/>
                <a:gd name="T29" fmla="*/ 267 h 385"/>
                <a:gd name="T30" fmla="*/ 384 w 384"/>
                <a:gd name="T31" fmla="*/ 192 h 385"/>
                <a:gd name="T32" fmla="*/ 309 w 384"/>
                <a:gd name="T33" fmla="*/ 117 h 385"/>
                <a:gd name="T34" fmla="*/ 344 w 384"/>
                <a:gd name="T35" fmla="*/ 104 h 385"/>
                <a:gd name="T36" fmla="*/ 344 w 384"/>
                <a:gd name="T37" fmla="*/ 39 h 385"/>
                <a:gd name="T38" fmla="*/ 280 w 384"/>
                <a:gd name="T39" fmla="*/ 39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4" h="385">
                  <a:moveTo>
                    <a:pt x="280" y="39"/>
                  </a:moveTo>
                  <a:cubicBezTo>
                    <a:pt x="270" y="49"/>
                    <a:pt x="266" y="62"/>
                    <a:pt x="266" y="75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8" y="62"/>
                    <a:pt x="114" y="49"/>
                    <a:pt x="104" y="39"/>
                  </a:cubicBezTo>
                  <a:cubicBezTo>
                    <a:pt x="86" y="22"/>
                    <a:pt x="58" y="22"/>
                    <a:pt x="40" y="39"/>
                  </a:cubicBezTo>
                  <a:cubicBezTo>
                    <a:pt x="22" y="57"/>
                    <a:pt x="22" y="86"/>
                    <a:pt x="40" y="104"/>
                  </a:cubicBezTo>
                  <a:cubicBezTo>
                    <a:pt x="50" y="113"/>
                    <a:pt x="62" y="117"/>
                    <a:pt x="75" y="117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92" y="385"/>
                    <a:pt x="192" y="385"/>
                    <a:pt x="192" y="385"/>
                  </a:cubicBezTo>
                  <a:cubicBezTo>
                    <a:pt x="267" y="309"/>
                    <a:pt x="267" y="309"/>
                    <a:pt x="267" y="309"/>
                  </a:cubicBezTo>
                  <a:cubicBezTo>
                    <a:pt x="254" y="309"/>
                    <a:pt x="242" y="305"/>
                    <a:pt x="232" y="296"/>
                  </a:cubicBezTo>
                  <a:cubicBezTo>
                    <a:pt x="214" y="278"/>
                    <a:pt x="214" y="249"/>
                    <a:pt x="232" y="232"/>
                  </a:cubicBezTo>
                  <a:cubicBezTo>
                    <a:pt x="250" y="214"/>
                    <a:pt x="279" y="214"/>
                    <a:pt x="296" y="232"/>
                  </a:cubicBezTo>
                  <a:cubicBezTo>
                    <a:pt x="306" y="241"/>
                    <a:pt x="310" y="254"/>
                    <a:pt x="310" y="267"/>
                  </a:cubicBezTo>
                  <a:cubicBezTo>
                    <a:pt x="384" y="192"/>
                    <a:pt x="384" y="192"/>
                    <a:pt x="384" y="192"/>
                  </a:cubicBezTo>
                  <a:cubicBezTo>
                    <a:pt x="309" y="117"/>
                    <a:pt x="309" y="117"/>
                    <a:pt x="309" y="117"/>
                  </a:cubicBezTo>
                  <a:cubicBezTo>
                    <a:pt x="322" y="117"/>
                    <a:pt x="334" y="113"/>
                    <a:pt x="344" y="104"/>
                  </a:cubicBezTo>
                  <a:cubicBezTo>
                    <a:pt x="362" y="86"/>
                    <a:pt x="362" y="57"/>
                    <a:pt x="344" y="39"/>
                  </a:cubicBezTo>
                  <a:cubicBezTo>
                    <a:pt x="326" y="22"/>
                    <a:pt x="298" y="22"/>
                    <a:pt x="280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312">
              <a:extLst>
                <a:ext uri="{FF2B5EF4-FFF2-40B4-BE49-F238E27FC236}">
                  <a16:creationId xmlns:a16="http://schemas.microsoft.com/office/drawing/2014/main" xmlns="" id="{6691F59C-3EF8-59A5-EF0A-313BE7E4D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3075" y="2857500"/>
              <a:ext cx="1703388" cy="1704975"/>
            </a:xfrm>
            <a:custGeom>
              <a:avLst/>
              <a:gdLst>
                <a:gd name="T0" fmla="*/ 198 w 396"/>
                <a:gd name="T1" fmla="*/ 396 h 396"/>
                <a:gd name="T2" fmla="*/ 0 w 396"/>
                <a:gd name="T3" fmla="*/ 198 h 396"/>
                <a:gd name="T4" fmla="*/ 72 w 396"/>
                <a:gd name="T5" fmla="*/ 126 h 396"/>
                <a:gd name="T6" fmla="*/ 43 w 396"/>
                <a:gd name="T7" fmla="*/ 112 h 396"/>
                <a:gd name="T8" fmla="*/ 43 w 396"/>
                <a:gd name="T9" fmla="*/ 43 h 396"/>
                <a:gd name="T10" fmla="*/ 78 w 396"/>
                <a:gd name="T11" fmla="*/ 28 h 396"/>
                <a:gd name="T12" fmla="*/ 113 w 396"/>
                <a:gd name="T13" fmla="*/ 43 h 396"/>
                <a:gd name="T14" fmla="*/ 127 w 396"/>
                <a:gd name="T15" fmla="*/ 71 h 396"/>
                <a:gd name="T16" fmla="*/ 198 w 396"/>
                <a:gd name="T17" fmla="*/ 0 h 396"/>
                <a:gd name="T18" fmla="*/ 269 w 396"/>
                <a:gd name="T19" fmla="*/ 71 h 396"/>
                <a:gd name="T20" fmla="*/ 283 w 396"/>
                <a:gd name="T21" fmla="*/ 43 h 396"/>
                <a:gd name="T22" fmla="*/ 318 w 396"/>
                <a:gd name="T23" fmla="*/ 28 h 396"/>
                <a:gd name="T24" fmla="*/ 353 w 396"/>
                <a:gd name="T25" fmla="*/ 43 h 396"/>
                <a:gd name="T26" fmla="*/ 367 w 396"/>
                <a:gd name="T27" fmla="*/ 78 h 396"/>
                <a:gd name="T28" fmla="*/ 353 w 396"/>
                <a:gd name="T29" fmla="*/ 112 h 396"/>
                <a:gd name="T30" fmla="*/ 324 w 396"/>
                <a:gd name="T31" fmla="*/ 126 h 396"/>
                <a:gd name="T32" fmla="*/ 396 w 396"/>
                <a:gd name="T33" fmla="*/ 198 h 396"/>
                <a:gd name="T34" fmla="*/ 311 w 396"/>
                <a:gd name="T35" fmla="*/ 283 h 396"/>
                <a:gd name="T36" fmla="*/ 312 w 396"/>
                <a:gd name="T37" fmla="*/ 273 h 396"/>
                <a:gd name="T38" fmla="*/ 299 w 396"/>
                <a:gd name="T39" fmla="*/ 241 h 396"/>
                <a:gd name="T40" fmla="*/ 270 w 396"/>
                <a:gd name="T41" fmla="*/ 228 h 396"/>
                <a:gd name="T42" fmla="*/ 241 w 396"/>
                <a:gd name="T43" fmla="*/ 240 h 396"/>
                <a:gd name="T44" fmla="*/ 229 w 396"/>
                <a:gd name="T45" fmla="*/ 270 h 396"/>
                <a:gd name="T46" fmla="*/ 241 w 396"/>
                <a:gd name="T47" fmla="*/ 299 h 396"/>
                <a:gd name="T48" fmla="*/ 272 w 396"/>
                <a:gd name="T49" fmla="*/ 311 h 396"/>
                <a:gd name="T50" fmla="*/ 283 w 396"/>
                <a:gd name="T51" fmla="*/ 311 h 396"/>
                <a:gd name="T52" fmla="*/ 198 w 396"/>
                <a:gd name="T53" fmla="*/ 396 h 396"/>
                <a:gd name="T54" fmla="*/ 11 w 396"/>
                <a:gd name="T55" fmla="*/ 198 h 396"/>
                <a:gd name="T56" fmla="*/ 198 w 396"/>
                <a:gd name="T57" fmla="*/ 385 h 396"/>
                <a:gd name="T58" fmla="*/ 264 w 396"/>
                <a:gd name="T59" fmla="*/ 319 h 396"/>
                <a:gd name="T60" fmla="*/ 235 w 396"/>
                <a:gd name="T61" fmla="*/ 305 h 396"/>
                <a:gd name="T62" fmla="*/ 221 w 396"/>
                <a:gd name="T63" fmla="*/ 270 h 396"/>
                <a:gd name="T64" fmla="*/ 235 w 396"/>
                <a:gd name="T65" fmla="*/ 235 h 396"/>
                <a:gd name="T66" fmla="*/ 270 w 396"/>
                <a:gd name="T67" fmla="*/ 220 h 396"/>
                <a:gd name="T68" fmla="*/ 305 w 396"/>
                <a:gd name="T69" fmla="*/ 235 h 396"/>
                <a:gd name="T70" fmla="*/ 319 w 396"/>
                <a:gd name="T71" fmla="*/ 264 h 396"/>
                <a:gd name="T72" fmla="*/ 385 w 396"/>
                <a:gd name="T73" fmla="*/ 198 h 396"/>
                <a:gd name="T74" fmla="*/ 305 w 396"/>
                <a:gd name="T75" fmla="*/ 119 h 396"/>
                <a:gd name="T76" fmla="*/ 316 w 396"/>
                <a:gd name="T77" fmla="*/ 119 h 396"/>
                <a:gd name="T78" fmla="*/ 347 w 396"/>
                <a:gd name="T79" fmla="*/ 107 h 396"/>
                <a:gd name="T80" fmla="*/ 359 w 396"/>
                <a:gd name="T81" fmla="*/ 78 h 396"/>
                <a:gd name="T82" fmla="*/ 347 w 396"/>
                <a:gd name="T83" fmla="*/ 48 h 396"/>
                <a:gd name="T84" fmla="*/ 318 w 396"/>
                <a:gd name="T85" fmla="*/ 36 h 396"/>
                <a:gd name="T86" fmla="*/ 289 w 396"/>
                <a:gd name="T87" fmla="*/ 48 h 396"/>
                <a:gd name="T88" fmla="*/ 276 w 396"/>
                <a:gd name="T89" fmla="*/ 80 h 396"/>
                <a:gd name="T90" fmla="*/ 277 w 396"/>
                <a:gd name="T91" fmla="*/ 90 h 396"/>
                <a:gd name="T92" fmla="*/ 198 w 396"/>
                <a:gd name="T93" fmla="*/ 12 h 396"/>
                <a:gd name="T94" fmla="*/ 119 w 396"/>
                <a:gd name="T95" fmla="*/ 90 h 396"/>
                <a:gd name="T96" fmla="*/ 119 w 396"/>
                <a:gd name="T97" fmla="*/ 80 h 396"/>
                <a:gd name="T98" fmla="*/ 107 w 396"/>
                <a:gd name="T99" fmla="*/ 48 h 396"/>
                <a:gd name="T100" fmla="*/ 78 w 396"/>
                <a:gd name="T101" fmla="*/ 36 h 396"/>
                <a:gd name="T102" fmla="*/ 49 w 396"/>
                <a:gd name="T103" fmla="*/ 48 h 396"/>
                <a:gd name="T104" fmla="*/ 49 w 396"/>
                <a:gd name="T105" fmla="*/ 107 h 396"/>
                <a:gd name="T106" fmla="*/ 80 w 396"/>
                <a:gd name="T107" fmla="*/ 119 h 396"/>
                <a:gd name="T108" fmla="*/ 91 w 396"/>
                <a:gd name="T109" fmla="*/ 119 h 396"/>
                <a:gd name="T110" fmla="*/ 11 w 396"/>
                <a:gd name="T111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6" h="396">
                  <a:moveTo>
                    <a:pt x="198" y="396"/>
                  </a:moveTo>
                  <a:cubicBezTo>
                    <a:pt x="0" y="198"/>
                    <a:pt x="0" y="198"/>
                    <a:pt x="0" y="198"/>
                  </a:cubicBezTo>
                  <a:cubicBezTo>
                    <a:pt x="72" y="126"/>
                    <a:pt x="72" y="126"/>
                    <a:pt x="72" y="126"/>
                  </a:cubicBezTo>
                  <a:cubicBezTo>
                    <a:pt x="61" y="125"/>
                    <a:pt x="51" y="120"/>
                    <a:pt x="43" y="112"/>
                  </a:cubicBezTo>
                  <a:cubicBezTo>
                    <a:pt x="24" y="93"/>
                    <a:pt x="24" y="62"/>
                    <a:pt x="43" y="43"/>
                  </a:cubicBezTo>
                  <a:cubicBezTo>
                    <a:pt x="52" y="33"/>
                    <a:pt x="65" y="28"/>
                    <a:pt x="78" y="28"/>
                  </a:cubicBezTo>
                  <a:cubicBezTo>
                    <a:pt x="91" y="28"/>
                    <a:pt x="104" y="33"/>
                    <a:pt x="113" y="43"/>
                  </a:cubicBezTo>
                  <a:cubicBezTo>
                    <a:pt x="121" y="50"/>
                    <a:pt x="125" y="60"/>
                    <a:pt x="127" y="71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71" y="60"/>
                    <a:pt x="275" y="50"/>
                    <a:pt x="283" y="43"/>
                  </a:cubicBezTo>
                  <a:cubicBezTo>
                    <a:pt x="292" y="33"/>
                    <a:pt x="305" y="28"/>
                    <a:pt x="318" y="28"/>
                  </a:cubicBezTo>
                  <a:cubicBezTo>
                    <a:pt x="331" y="28"/>
                    <a:pt x="343" y="33"/>
                    <a:pt x="353" y="43"/>
                  </a:cubicBezTo>
                  <a:cubicBezTo>
                    <a:pt x="362" y="52"/>
                    <a:pt x="367" y="64"/>
                    <a:pt x="367" y="78"/>
                  </a:cubicBezTo>
                  <a:cubicBezTo>
                    <a:pt x="367" y="91"/>
                    <a:pt x="362" y="103"/>
                    <a:pt x="353" y="112"/>
                  </a:cubicBezTo>
                  <a:cubicBezTo>
                    <a:pt x="345" y="120"/>
                    <a:pt x="335" y="125"/>
                    <a:pt x="324" y="126"/>
                  </a:cubicBezTo>
                  <a:cubicBezTo>
                    <a:pt x="396" y="198"/>
                    <a:pt x="396" y="198"/>
                    <a:pt x="396" y="198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2" y="273"/>
                    <a:pt x="312" y="273"/>
                    <a:pt x="312" y="273"/>
                  </a:cubicBezTo>
                  <a:cubicBezTo>
                    <a:pt x="312" y="260"/>
                    <a:pt x="308" y="249"/>
                    <a:pt x="299" y="241"/>
                  </a:cubicBezTo>
                  <a:cubicBezTo>
                    <a:pt x="292" y="233"/>
                    <a:pt x="281" y="228"/>
                    <a:pt x="270" y="228"/>
                  </a:cubicBezTo>
                  <a:cubicBezTo>
                    <a:pt x="259" y="228"/>
                    <a:pt x="249" y="233"/>
                    <a:pt x="241" y="240"/>
                  </a:cubicBezTo>
                  <a:cubicBezTo>
                    <a:pt x="233" y="248"/>
                    <a:pt x="229" y="259"/>
                    <a:pt x="229" y="270"/>
                  </a:cubicBezTo>
                  <a:cubicBezTo>
                    <a:pt x="229" y="281"/>
                    <a:pt x="233" y="291"/>
                    <a:pt x="241" y="299"/>
                  </a:cubicBezTo>
                  <a:cubicBezTo>
                    <a:pt x="249" y="307"/>
                    <a:pt x="260" y="311"/>
                    <a:pt x="272" y="311"/>
                  </a:cubicBezTo>
                  <a:cubicBezTo>
                    <a:pt x="283" y="311"/>
                    <a:pt x="283" y="311"/>
                    <a:pt x="283" y="311"/>
                  </a:cubicBezTo>
                  <a:lnTo>
                    <a:pt x="198" y="396"/>
                  </a:lnTo>
                  <a:close/>
                  <a:moveTo>
                    <a:pt x="11" y="198"/>
                  </a:moveTo>
                  <a:cubicBezTo>
                    <a:pt x="198" y="385"/>
                    <a:pt x="198" y="385"/>
                    <a:pt x="198" y="385"/>
                  </a:cubicBezTo>
                  <a:cubicBezTo>
                    <a:pt x="264" y="319"/>
                    <a:pt x="264" y="319"/>
                    <a:pt x="264" y="319"/>
                  </a:cubicBezTo>
                  <a:cubicBezTo>
                    <a:pt x="253" y="317"/>
                    <a:pt x="243" y="312"/>
                    <a:pt x="235" y="305"/>
                  </a:cubicBezTo>
                  <a:cubicBezTo>
                    <a:pt x="226" y="295"/>
                    <a:pt x="221" y="283"/>
                    <a:pt x="221" y="270"/>
                  </a:cubicBezTo>
                  <a:cubicBezTo>
                    <a:pt x="221" y="257"/>
                    <a:pt x="226" y="244"/>
                    <a:pt x="235" y="235"/>
                  </a:cubicBezTo>
                  <a:cubicBezTo>
                    <a:pt x="245" y="226"/>
                    <a:pt x="257" y="220"/>
                    <a:pt x="270" y="220"/>
                  </a:cubicBezTo>
                  <a:cubicBezTo>
                    <a:pt x="283" y="220"/>
                    <a:pt x="296" y="226"/>
                    <a:pt x="305" y="235"/>
                  </a:cubicBezTo>
                  <a:cubicBezTo>
                    <a:pt x="313" y="243"/>
                    <a:pt x="318" y="252"/>
                    <a:pt x="319" y="264"/>
                  </a:cubicBezTo>
                  <a:cubicBezTo>
                    <a:pt x="385" y="198"/>
                    <a:pt x="385" y="198"/>
                    <a:pt x="385" y="198"/>
                  </a:cubicBezTo>
                  <a:cubicBezTo>
                    <a:pt x="305" y="119"/>
                    <a:pt x="305" y="119"/>
                    <a:pt x="305" y="119"/>
                  </a:cubicBezTo>
                  <a:cubicBezTo>
                    <a:pt x="316" y="119"/>
                    <a:pt x="316" y="119"/>
                    <a:pt x="316" y="119"/>
                  </a:cubicBezTo>
                  <a:cubicBezTo>
                    <a:pt x="328" y="119"/>
                    <a:pt x="339" y="115"/>
                    <a:pt x="347" y="107"/>
                  </a:cubicBezTo>
                  <a:cubicBezTo>
                    <a:pt x="355" y="99"/>
                    <a:pt x="359" y="89"/>
                    <a:pt x="359" y="78"/>
                  </a:cubicBezTo>
                  <a:cubicBezTo>
                    <a:pt x="359" y="66"/>
                    <a:pt x="355" y="56"/>
                    <a:pt x="347" y="48"/>
                  </a:cubicBezTo>
                  <a:cubicBezTo>
                    <a:pt x="339" y="41"/>
                    <a:pt x="329" y="36"/>
                    <a:pt x="318" y="36"/>
                  </a:cubicBezTo>
                  <a:cubicBezTo>
                    <a:pt x="307" y="36"/>
                    <a:pt x="296" y="41"/>
                    <a:pt x="289" y="48"/>
                  </a:cubicBezTo>
                  <a:cubicBezTo>
                    <a:pt x="280" y="57"/>
                    <a:pt x="276" y="68"/>
                    <a:pt x="276" y="80"/>
                  </a:cubicBezTo>
                  <a:cubicBezTo>
                    <a:pt x="277" y="90"/>
                    <a:pt x="277" y="90"/>
                    <a:pt x="277" y="90"/>
                  </a:cubicBezTo>
                  <a:cubicBezTo>
                    <a:pt x="198" y="12"/>
                    <a:pt x="198" y="12"/>
                    <a:pt x="198" y="12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20" y="68"/>
                    <a:pt x="115" y="57"/>
                    <a:pt x="107" y="48"/>
                  </a:cubicBezTo>
                  <a:cubicBezTo>
                    <a:pt x="99" y="40"/>
                    <a:pt x="89" y="36"/>
                    <a:pt x="78" y="36"/>
                  </a:cubicBezTo>
                  <a:cubicBezTo>
                    <a:pt x="67" y="36"/>
                    <a:pt x="56" y="40"/>
                    <a:pt x="49" y="48"/>
                  </a:cubicBezTo>
                  <a:cubicBezTo>
                    <a:pt x="33" y="64"/>
                    <a:pt x="33" y="91"/>
                    <a:pt x="49" y="107"/>
                  </a:cubicBezTo>
                  <a:cubicBezTo>
                    <a:pt x="57" y="115"/>
                    <a:pt x="68" y="119"/>
                    <a:pt x="80" y="119"/>
                  </a:cubicBezTo>
                  <a:cubicBezTo>
                    <a:pt x="91" y="119"/>
                    <a:pt x="91" y="119"/>
                    <a:pt x="91" y="119"/>
                  </a:cubicBezTo>
                  <a:lnTo>
                    <a:pt x="11" y="198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313">
              <a:extLst>
                <a:ext uri="{FF2B5EF4-FFF2-40B4-BE49-F238E27FC236}">
                  <a16:creationId xmlns:a16="http://schemas.microsoft.com/office/drawing/2014/main" xmlns="" id="{CA19E985-B304-5C37-2BC0-1A2B8893A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8213" y="3709988"/>
              <a:ext cx="1655763" cy="1657350"/>
            </a:xfrm>
            <a:custGeom>
              <a:avLst/>
              <a:gdLst>
                <a:gd name="T0" fmla="*/ 281 w 385"/>
                <a:gd name="T1" fmla="*/ 40 h 385"/>
                <a:gd name="T2" fmla="*/ 267 w 385"/>
                <a:gd name="T3" fmla="*/ 75 h 385"/>
                <a:gd name="T4" fmla="*/ 193 w 385"/>
                <a:gd name="T5" fmla="*/ 0 h 385"/>
                <a:gd name="T6" fmla="*/ 118 w 385"/>
                <a:gd name="T7" fmla="*/ 75 h 385"/>
                <a:gd name="T8" fmla="*/ 105 w 385"/>
                <a:gd name="T9" fmla="*/ 40 h 385"/>
                <a:gd name="T10" fmla="*/ 41 w 385"/>
                <a:gd name="T11" fmla="*/ 40 h 385"/>
                <a:gd name="T12" fmla="*/ 41 w 385"/>
                <a:gd name="T13" fmla="*/ 104 h 385"/>
                <a:gd name="T14" fmla="*/ 76 w 385"/>
                <a:gd name="T15" fmla="*/ 117 h 385"/>
                <a:gd name="T16" fmla="*/ 0 w 385"/>
                <a:gd name="T17" fmla="*/ 193 h 385"/>
                <a:gd name="T18" fmla="*/ 193 w 385"/>
                <a:gd name="T19" fmla="*/ 385 h 385"/>
                <a:gd name="T20" fmla="*/ 268 w 385"/>
                <a:gd name="T21" fmla="*/ 309 h 385"/>
                <a:gd name="T22" fmla="*/ 233 w 385"/>
                <a:gd name="T23" fmla="*/ 296 h 385"/>
                <a:gd name="T24" fmla="*/ 233 w 385"/>
                <a:gd name="T25" fmla="*/ 232 h 385"/>
                <a:gd name="T26" fmla="*/ 297 w 385"/>
                <a:gd name="T27" fmla="*/ 232 h 385"/>
                <a:gd name="T28" fmla="*/ 310 w 385"/>
                <a:gd name="T29" fmla="*/ 267 h 385"/>
                <a:gd name="T30" fmla="*/ 385 w 385"/>
                <a:gd name="T31" fmla="*/ 193 h 385"/>
                <a:gd name="T32" fmla="*/ 310 w 385"/>
                <a:gd name="T33" fmla="*/ 117 h 385"/>
                <a:gd name="T34" fmla="*/ 345 w 385"/>
                <a:gd name="T35" fmla="*/ 104 h 385"/>
                <a:gd name="T36" fmla="*/ 345 w 385"/>
                <a:gd name="T37" fmla="*/ 40 h 385"/>
                <a:gd name="T38" fmla="*/ 281 w 385"/>
                <a:gd name="T39" fmla="*/ 4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5" h="385">
                  <a:moveTo>
                    <a:pt x="281" y="40"/>
                  </a:moveTo>
                  <a:cubicBezTo>
                    <a:pt x="271" y="49"/>
                    <a:pt x="267" y="62"/>
                    <a:pt x="267" y="75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8" y="62"/>
                    <a:pt x="114" y="49"/>
                    <a:pt x="105" y="40"/>
                  </a:cubicBezTo>
                  <a:cubicBezTo>
                    <a:pt x="87" y="22"/>
                    <a:pt x="58" y="22"/>
                    <a:pt x="41" y="40"/>
                  </a:cubicBezTo>
                  <a:cubicBezTo>
                    <a:pt x="23" y="57"/>
                    <a:pt x="23" y="86"/>
                    <a:pt x="41" y="104"/>
                  </a:cubicBezTo>
                  <a:cubicBezTo>
                    <a:pt x="50" y="113"/>
                    <a:pt x="63" y="117"/>
                    <a:pt x="76" y="117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93" y="385"/>
                    <a:pt x="193" y="385"/>
                    <a:pt x="193" y="385"/>
                  </a:cubicBezTo>
                  <a:cubicBezTo>
                    <a:pt x="268" y="309"/>
                    <a:pt x="268" y="309"/>
                    <a:pt x="268" y="309"/>
                  </a:cubicBezTo>
                  <a:cubicBezTo>
                    <a:pt x="255" y="310"/>
                    <a:pt x="243" y="306"/>
                    <a:pt x="233" y="296"/>
                  </a:cubicBezTo>
                  <a:cubicBezTo>
                    <a:pt x="215" y="278"/>
                    <a:pt x="215" y="250"/>
                    <a:pt x="233" y="232"/>
                  </a:cubicBezTo>
                  <a:cubicBezTo>
                    <a:pt x="251" y="214"/>
                    <a:pt x="279" y="214"/>
                    <a:pt x="297" y="232"/>
                  </a:cubicBezTo>
                  <a:cubicBezTo>
                    <a:pt x="307" y="242"/>
                    <a:pt x="311" y="254"/>
                    <a:pt x="310" y="267"/>
                  </a:cubicBezTo>
                  <a:cubicBezTo>
                    <a:pt x="385" y="193"/>
                    <a:pt x="385" y="193"/>
                    <a:pt x="385" y="193"/>
                  </a:cubicBezTo>
                  <a:cubicBezTo>
                    <a:pt x="310" y="117"/>
                    <a:pt x="310" y="117"/>
                    <a:pt x="310" y="117"/>
                  </a:cubicBezTo>
                  <a:cubicBezTo>
                    <a:pt x="323" y="117"/>
                    <a:pt x="335" y="113"/>
                    <a:pt x="345" y="104"/>
                  </a:cubicBezTo>
                  <a:cubicBezTo>
                    <a:pt x="362" y="86"/>
                    <a:pt x="362" y="57"/>
                    <a:pt x="345" y="40"/>
                  </a:cubicBezTo>
                  <a:cubicBezTo>
                    <a:pt x="327" y="22"/>
                    <a:pt x="298" y="22"/>
                    <a:pt x="281" y="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314">
              <a:extLst>
                <a:ext uri="{FF2B5EF4-FFF2-40B4-BE49-F238E27FC236}">
                  <a16:creationId xmlns:a16="http://schemas.microsoft.com/office/drawing/2014/main" xmlns="" id="{9709036C-8E7C-7E9B-9515-466177DD07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7575" y="3687763"/>
              <a:ext cx="1703388" cy="1701800"/>
            </a:xfrm>
            <a:custGeom>
              <a:avLst/>
              <a:gdLst>
                <a:gd name="T0" fmla="*/ 198 w 396"/>
                <a:gd name="T1" fmla="*/ 395 h 395"/>
                <a:gd name="T2" fmla="*/ 0 w 396"/>
                <a:gd name="T3" fmla="*/ 198 h 395"/>
                <a:gd name="T4" fmla="*/ 72 w 396"/>
                <a:gd name="T5" fmla="*/ 126 h 395"/>
                <a:gd name="T6" fmla="*/ 43 w 396"/>
                <a:gd name="T7" fmla="*/ 112 h 395"/>
                <a:gd name="T8" fmla="*/ 28 w 396"/>
                <a:gd name="T9" fmla="*/ 77 h 395"/>
                <a:gd name="T10" fmla="*/ 43 w 396"/>
                <a:gd name="T11" fmla="*/ 42 h 395"/>
                <a:gd name="T12" fmla="*/ 78 w 396"/>
                <a:gd name="T13" fmla="*/ 27 h 395"/>
                <a:gd name="T14" fmla="*/ 113 w 396"/>
                <a:gd name="T15" fmla="*/ 42 h 395"/>
                <a:gd name="T16" fmla="*/ 127 w 396"/>
                <a:gd name="T17" fmla="*/ 71 h 395"/>
                <a:gd name="T18" fmla="*/ 198 w 396"/>
                <a:gd name="T19" fmla="*/ 0 h 395"/>
                <a:gd name="T20" fmla="*/ 269 w 396"/>
                <a:gd name="T21" fmla="*/ 71 h 395"/>
                <a:gd name="T22" fmla="*/ 283 w 396"/>
                <a:gd name="T23" fmla="*/ 42 h 395"/>
                <a:gd name="T24" fmla="*/ 318 w 396"/>
                <a:gd name="T25" fmla="*/ 27 h 395"/>
                <a:gd name="T26" fmla="*/ 353 w 396"/>
                <a:gd name="T27" fmla="*/ 42 h 395"/>
                <a:gd name="T28" fmla="*/ 353 w 396"/>
                <a:gd name="T29" fmla="*/ 112 h 395"/>
                <a:gd name="T30" fmla="*/ 324 w 396"/>
                <a:gd name="T31" fmla="*/ 126 h 395"/>
                <a:gd name="T32" fmla="*/ 396 w 396"/>
                <a:gd name="T33" fmla="*/ 198 h 395"/>
                <a:gd name="T34" fmla="*/ 311 w 396"/>
                <a:gd name="T35" fmla="*/ 282 h 395"/>
                <a:gd name="T36" fmla="*/ 311 w 396"/>
                <a:gd name="T37" fmla="*/ 272 h 395"/>
                <a:gd name="T38" fmla="*/ 299 w 396"/>
                <a:gd name="T39" fmla="*/ 240 h 395"/>
                <a:gd name="T40" fmla="*/ 270 w 396"/>
                <a:gd name="T41" fmla="*/ 228 h 395"/>
                <a:gd name="T42" fmla="*/ 241 w 396"/>
                <a:gd name="T43" fmla="*/ 240 h 395"/>
                <a:gd name="T44" fmla="*/ 241 w 396"/>
                <a:gd name="T45" fmla="*/ 298 h 395"/>
                <a:gd name="T46" fmla="*/ 272 w 396"/>
                <a:gd name="T47" fmla="*/ 310 h 395"/>
                <a:gd name="T48" fmla="*/ 283 w 396"/>
                <a:gd name="T49" fmla="*/ 310 h 395"/>
                <a:gd name="T50" fmla="*/ 198 w 396"/>
                <a:gd name="T51" fmla="*/ 395 h 395"/>
                <a:gd name="T52" fmla="*/ 11 w 396"/>
                <a:gd name="T53" fmla="*/ 198 h 395"/>
                <a:gd name="T54" fmla="*/ 198 w 396"/>
                <a:gd name="T55" fmla="*/ 384 h 395"/>
                <a:gd name="T56" fmla="*/ 264 w 396"/>
                <a:gd name="T57" fmla="*/ 318 h 395"/>
                <a:gd name="T58" fmla="*/ 235 w 396"/>
                <a:gd name="T59" fmla="*/ 304 h 395"/>
                <a:gd name="T60" fmla="*/ 235 w 396"/>
                <a:gd name="T61" fmla="*/ 234 h 395"/>
                <a:gd name="T62" fmla="*/ 270 w 396"/>
                <a:gd name="T63" fmla="*/ 220 h 395"/>
                <a:gd name="T64" fmla="*/ 305 w 396"/>
                <a:gd name="T65" fmla="*/ 234 h 395"/>
                <a:gd name="T66" fmla="*/ 319 w 396"/>
                <a:gd name="T67" fmla="*/ 263 h 395"/>
                <a:gd name="T68" fmla="*/ 384 w 396"/>
                <a:gd name="T69" fmla="*/ 198 h 395"/>
                <a:gd name="T70" fmla="*/ 305 w 396"/>
                <a:gd name="T71" fmla="*/ 118 h 395"/>
                <a:gd name="T72" fmla="*/ 316 w 396"/>
                <a:gd name="T73" fmla="*/ 118 h 395"/>
                <a:gd name="T74" fmla="*/ 347 w 396"/>
                <a:gd name="T75" fmla="*/ 106 h 395"/>
                <a:gd name="T76" fmla="*/ 347 w 396"/>
                <a:gd name="T77" fmla="*/ 48 h 395"/>
                <a:gd name="T78" fmla="*/ 318 w 396"/>
                <a:gd name="T79" fmla="*/ 35 h 395"/>
                <a:gd name="T80" fmla="*/ 288 w 396"/>
                <a:gd name="T81" fmla="*/ 48 h 395"/>
                <a:gd name="T82" fmla="*/ 276 w 396"/>
                <a:gd name="T83" fmla="*/ 80 h 395"/>
                <a:gd name="T84" fmla="*/ 276 w 396"/>
                <a:gd name="T85" fmla="*/ 90 h 395"/>
                <a:gd name="T86" fmla="*/ 198 w 396"/>
                <a:gd name="T87" fmla="*/ 11 h 395"/>
                <a:gd name="T88" fmla="*/ 119 w 396"/>
                <a:gd name="T89" fmla="*/ 90 h 395"/>
                <a:gd name="T90" fmla="*/ 119 w 396"/>
                <a:gd name="T91" fmla="*/ 80 h 395"/>
                <a:gd name="T92" fmla="*/ 107 w 396"/>
                <a:gd name="T93" fmla="*/ 48 h 395"/>
                <a:gd name="T94" fmla="*/ 78 w 396"/>
                <a:gd name="T95" fmla="*/ 35 h 395"/>
                <a:gd name="T96" fmla="*/ 48 w 396"/>
                <a:gd name="T97" fmla="*/ 47 h 395"/>
                <a:gd name="T98" fmla="*/ 36 w 396"/>
                <a:gd name="T99" fmla="*/ 77 h 395"/>
                <a:gd name="T100" fmla="*/ 49 w 396"/>
                <a:gd name="T101" fmla="*/ 106 h 395"/>
                <a:gd name="T102" fmla="*/ 80 w 396"/>
                <a:gd name="T103" fmla="*/ 118 h 395"/>
                <a:gd name="T104" fmla="*/ 91 w 396"/>
                <a:gd name="T105" fmla="*/ 118 h 395"/>
                <a:gd name="T106" fmla="*/ 11 w 396"/>
                <a:gd name="T107" fmla="*/ 198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6" h="395">
                  <a:moveTo>
                    <a:pt x="198" y="395"/>
                  </a:moveTo>
                  <a:cubicBezTo>
                    <a:pt x="0" y="198"/>
                    <a:pt x="0" y="198"/>
                    <a:pt x="0" y="198"/>
                  </a:cubicBezTo>
                  <a:cubicBezTo>
                    <a:pt x="72" y="126"/>
                    <a:pt x="72" y="126"/>
                    <a:pt x="72" y="126"/>
                  </a:cubicBezTo>
                  <a:cubicBezTo>
                    <a:pt x="60" y="124"/>
                    <a:pt x="51" y="119"/>
                    <a:pt x="43" y="112"/>
                  </a:cubicBezTo>
                  <a:cubicBezTo>
                    <a:pt x="34" y="102"/>
                    <a:pt x="28" y="90"/>
                    <a:pt x="28" y="77"/>
                  </a:cubicBezTo>
                  <a:cubicBezTo>
                    <a:pt x="28" y="64"/>
                    <a:pt x="33" y="51"/>
                    <a:pt x="43" y="42"/>
                  </a:cubicBezTo>
                  <a:cubicBezTo>
                    <a:pt x="52" y="33"/>
                    <a:pt x="64" y="27"/>
                    <a:pt x="78" y="27"/>
                  </a:cubicBezTo>
                  <a:cubicBezTo>
                    <a:pt x="91" y="27"/>
                    <a:pt x="103" y="33"/>
                    <a:pt x="113" y="42"/>
                  </a:cubicBezTo>
                  <a:cubicBezTo>
                    <a:pt x="120" y="50"/>
                    <a:pt x="125" y="59"/>
                    <a:pt x="127" y="71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70" y="59"/>
                    <a:pt x="275" y="50"/>
                    <a:pt x="283" y="42"/>
                  </a:cubicBezTo>
                  <a:cubicBezTo>
                    <a:pt x="292" y="33"/>
                    <a:pt x="304" y="27"/>
                    <a:pt x="318" y="27"/>
                  </a:cubicBezTo>
                  <a:cubicBezTo>
                    <a:pt x="331" y="27"/>
                    <a:pt x="343" y="33"/>
                    <a:pt x="353" y="42"/>
                  </a:cubicBezTo>
                  <a:cubicBezTo>
                    <a:pt x="372" y="61"/>
                    <a:pt x="372" y="92"/>
                    <a:pt x="353" y="112"/>
                  </a:cubicBezTo>
                  <a:cubicBezTo>
                    <a:pt x="345" y="119"/>
                    <a:pt x="335" y="124"/>
                    <a:pt x="324" y="126"/>
                  </a:cubicBezTo>
                  <a:cubicBezTo>
                    <a:pt x="396" y="198"/>
                    <a:pt x="396" y="198"/>
                    <a:pt x="396" y="198"/>
                  </a:cubicBezTo>
                  <a:cubicBezTo>
                    <a:pt x="311" y="282"/>
                    <a:pt x="311" y="282"/>
                    <a:pt x="311" y="282"/>
                  </a:cubicBezTo>
                  <a:cubicBezTo>
                    <a:pt x="311" y="272"/>
                    <a:pt x="311" y="272"/>
                    <a:pt x="311" y="272"/>
                  </a:cubicBezTo>
                  <a:cubicBezTo>
                    <a:pt x="312" y="259"/>
                    <a:pt x="307" y="248"/>
                    <a:pt x="299" y="240"/>
                  </a:cubicBezTo>
                  <a:cubicBezTo>
                    <a:pt x="291" y="232"/>
                    <a:pt x="281" y="228"/>
                    <a:pt x="270" y="228"/>
                  </a:cubicBezTo>
                  <a:cubicBezTo>
                    <a:pt x="259" y="228"/>
                    <a:pt x="248" y="232"/>
                    <a:pt x="241" y="240"/>
                  </a:cubicBezTo>
                  <a:cubicBezTo>
                    <a:pt x="225" y="256"/>
                    <a:pt x="225" y="282"/>
                    <a:pt x="241" y="298"/>
                  </a:cubicBezTo>
                  <a:cubicBezTo>
                    <a:pt x="249" y="306"/>
                    <a:pt x="260" y="310"/>
                    <a:pt x="272" y="310"/>
                  </a:cubicBezTo>
                  <a:cubicBezTo>
                    <a:pt x="283" y="310"/>
                    <a:pt x="283" y="310"/>
                    <a:pt x="283" y="310"/>
                  </a:cubicBezTo>
                  <a:lnTo>
                    <a:pt x="198" y="395"/>
                  </a:lnTo>
                  <a:close/>
                  <a:moveTo>
                    <a:pt x="11" y="198"/>
                  </a:moveTo>
                  <a:cubicBezTo>
                    <a:pt x="198" y="384"/>
                    <a:pt x="198" y="384"/>
                    <a:pt x="198" y="384"/>
                  </a:cubicBezTo>
                  <a:cubicBezTo>
                    <a:pt x="264" y="318"/>
                    <a:pt x="264" y="318"/>
                    <a:pt x="264" y="318"/>
                  </a:cubicBezTo>
                  <a:cubicBezTo>
                    <a:pt x="253" y="316"/>
                    <a:pt x="243" y="312"/>
                    <a:pt x="235" y="304"/>
                  </a:cubicBezTo>
                  <a:cubicBezTo>
                    <a:pt x="216" y="285"/>
                    <a:pt x="216" y="253"/>
                    <a:pt x="235" y="234"/>
                  </a:cubicBezTo>
                  <a:cubicBezTo>
                    <a:pt x="244" y="225"/>
                    <a:pt x="257" y="220"/>
                    <a:pt x="270" y="220"/>
                  </a:cubicBezTo>
                  <a:cubicBezTo>
                    <a:pt x="283" y="220"/>
                    <a:pt x="296" y="225"/>
                    <a:pt x="305" y="234"/>
                  </a:cubicBezTo>
                  <a:cubicBezTo>
                    <a:pt x="313" y="242"/>
                    <a:pt x="317" y="252"/>
                    <a:pt x="319" y="263"/>
                  </a:cubicBezTo>
                  <a:cubicBezTo>
                    <a:pt x="384" y="198"/>
                    <a:pt x="384" y="198"/>
                    <a:pt x="384" y="198"/>
                  </a:cubicBezTo>
                  <a:cubicBezTo>
                    <a:pt x="305" y="118"/>
                    <a:pt x="305" y="118"/>
                    <a:pt x="305" y="118"/>
                  </a:cubicBezTo>
                  <a:cubicBezTo>
                    <a:pt x="316" y="118"/>
                    <a:pt x="316" y="118"/>
                    <a:pt x="316" y="118"/>
                  </a:cubicBezTo>
                  <a:cubicBezTo>
                    <a:pt x="328" y="118"/>
                    <a:pt x="339" y="114"/>
                    <a:pt x="347" y="106"/>
                  </a:cubicBezTo>
                  <a:cubicBezTo>
                    <a:pt x="363" y="90"/>
                    <a:pt x="363" y="64"/>
                    <a:pt x="347" y="48"/>
                  </a:cubicBezTo>
                  <a:cubicBezTo>
                    <a:pt x="339" y="40"/>
                    <a:pt x="329" y="35"/>
                    <a:pt x="318" y="35"/>
                  </a:cubicBezTo>
                  <a:cubicBezTo>
                    <a:pt x="307" y="35"/>
                    <a:pt x="296" y="40"/>
                    <a:pt x="288" y="48"/>
                  </a:cubicBezTo>
                  <a:cubicBezTo>
                    <a:pt x="280" y="56"/>
                    <a:pt x="276" y="67"/>
                    <a:pt x="276" y="80"/>
                  </a:cubicBezTo>
                  <a:cubicBezTo>
                    <a:pt x="276" y="90"/>
                    <a:pt x="276" y="90"/>
                    <a:pt x="276" y="90"/>
                  </a:cubicBezTo>
                  <a:cubicBezTo>
                    <a:pt x="198" y="11"/>
                    <a:pt x="198" y="11"/>
                    <a:pt x="198" y="11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19" y="67"/>
                    <a:pt x="115" y="56"/>
                    <a:pt x="107" y="48"/>
                  </a:cubicBezTo>
                  <a:cubicBezTo>
                    <a:pt x="99" y="40"/>
                    <a:pt x="89" y="35"/>
                    <a:pt x="78" y="35"/>
                  </a:cubicBezTo>
                  <a:cubicBezTo>
                    <a:pt x="67" y="35"/>
                    <a:pt x="56" y="40"/>
                    <a:pt x="48" y="47"/>
                  </a:cubicBezTo>
                  <a:cubicBezTo>
                    <a:pt x="41" y="55"/>
                    <a:pt x="36" y="66"/>
                    <a:pt x="36" y="77"/>
                  </a:cubicBezTo>
                  <a:cubicBezTo>
                    <a:pt x="36" y="88"/>
                    <a:pt x="41" y="98"/>
                    <a:pt x="49" y="106"/>
                  </a:cubicBezTo>
                  <a:cubicBezTo>
                    <a:pt x="57" y="114"/>
                    <a:pt x="67" y="118"/>
                    <a:pt x="80" y="118"/>
                  </a:cubicBezTo>
                  <a:cubicBezTo>
                    <a:pt x="91" y="118"/>
                    <a:pt x="91" y="118"/>
                    <a:pt x="91" y="118"/>
                  </a:cubicBezTo>
                  <a:lnTo>
                    <a:pt x="11" y="198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0" name="TextBox 18">
            <a:extLst>
              <a:ext uri="{FF2B5EF4-FFF2-40B4-BE49-F238E27FC236}">
                <a16:creationId xmlns:a16="http://schemas.microsoft.com/office/drawing/2014/main" xmlns="" id="{C08F431C-A440-9AF3-2B46-E3D2A5F08BCC}"/>
              </a:ext>
            </a:extLst>
          </p:cNvPr>
          <p:cNvSpPr txBox="1"/>
          <p:nvPr/>
        </p:nvSpPr>
        <p:spPr>
          <a:xfrm flipH="1">
            <a:off x="3648827" y="175102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ea typeface="思源黑体 CN Bold" panose="020B0800000000000000"/>
                <a:cs typeface="+mn-ea"/>
                <a:sym typeface="+mn-lt"/>
              </a:rPr>
              <a:t>产品简介</a:t>
            </a:r>
            <a:endParaRPr lang="en-US" sz="2400" dirty="0">
              <a:ea typeface="思源黑体 CN Bold" panose="020B0800000000000000"/>
              <a:cs typeface="+mn-ea"/>
              <a:sym typeface="+mn-lt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xmlns="" id="{65B45AF6-738A-5256-A60F-558A378924AE}"/>
              </a:ext>
            </a:extLst>
          </p:cNvPr>
          <p:cNvSpPr txBox="1"/>
          <p:nvPr/>
        </p:nvSpPr>
        <p:spPr>
          <a:xfrm>
            <a:off x="4875603" y="563661"/>
            <a:ext cx="269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ea typeface="思源黑体 CN Bold" panose="020B0800000000000000"/>
                <a:cs typeface="+mn-ea"/>
                <a:sym typeface="+mn-lt"/>
              </a:rPr>
              <a:t>目录</a:t>
            </a:r>
          </a:p>
        </p:txBody>
      </p:sp>
      <p:sp>
        <p:nvSpPr>
          <p:cNvPr id="72" name="TextBox 18">
            <a:extLst>
              <a:ext uri="{FF2B5EF4-FFF2-40B4-BE49-F238E27FC236}">
                <a16:creationId xmlns:a16="http://schemas.microsoft.com/office/drawing/2014/main" xmlns="" id="{82358445-3C37-0334-71D3-5228888BE3F4}"/>
              </a:ext>
            </a:extLst>
          </p:cNvPr>
          <p:cNvSpPr txBox="1"/>
          <p:nvPr/>
        </p:nvSpPr>
        <p:spPr>
          <a:xfrm flipH="1">
            <a:off x="3648827" y="292238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ea typeface="思源黑体 CN Bold" panose="020B0800000000000000"/>
                <a:cs typeface="+mn-ea"/>
                <a:sym typeface="+mn-lt"/>
              </a:rPr>
              <a:t>功能亮点</a:t>
            </a:r>
            <a:endParaRPr lang="en-US" sz="2400" dirty="0">
              <a:ea typeface="思源黑体 CN Bold" panose="020B0800000000000000"/>
              <a:cs typeface="+mn-ea"/>
              <a:sym typeface="+mn-lt"/>
            </a:endParaRPr>
          </a:p>
        </p:txBody>
      </p:sp>
      <p:sp>
        <p:nvSpPr>
          <p:cNvPr id="73" name="TextBox 18">
            <a:extLst>
              <a:ext uri="{FF2B5EF4-FFF2-40B4-BE49-F238E27FC236}">
                <a16:creationId xmlns:a16="http://schemas.microsoft.com/office/drawing/2014/main" xmlns="" id="{0722555E-1E05-233D-35FC-1420A9ED95AE}"/>
              </a:ext>
            </a:extLst>
          </p:cNvPr>
          <p:cNvSpPr txBox="1"/>
          <p:nvPr/>
        </p:nvSpPr>
        <p:spPr>
          <a:xfrm flipH="1">
            <a:off x="3648827" y="410030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ea typeface="思源黑体 CN Bold" panose="020B0800000000000000"/>
                <a:cs typeface="+mn-ea"/>
                <a:sym typeface="+mn-lt"/>
              </a:rPr>
              <a:t>支持版本</a:t>
            </a:r>
            <a:endParaRPr lang="en-US" sz="2400" dirty="0">
              <a:ea typeface="思源黑体 CN Bold" panose="020B0800000000000000"/>
              <a:cs typeface="+mn-ea"/>
              <a:sym typeface="+mn-lt"/>
            </a:endParaRPr>
          </a:p>
        </p:txBody>
      </p:sp>
      <p:sp>
        <p:nvSpPr>
          <p:cNvPr id="74" name="TextBox 18">
            <a:extLst>
              <a:ext uri="{FF2B5EF4-FFF2-40B4-BE49-F238E27FC236}">
                <a16:creationId xmlns:a16="http://schemas.microsoft.com/office/drawing/2014/main" xmlns="" id="{26243A0B-E2FE-9F54-3BE4-55C3A2BA42ED}"/>
              </a:ext>
            </a:extLst>
          </p:cNvPr>
          <p:cNvSpPr txBox="1"/>
          <p:nvPr/>
        </p:nvSpPr>
        <p:spPr>
          <a:xfrm flipH="1">
            <a:off x="3648827" y="526553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ea typeface="思源黑体 CN Bold" panose="020B0800000000000000"/>
                <a:cs typeface="+mn-ea"/>
                <a:sym typeface="+mn-lt"/>
              </a:rPr>
              <a:t>服务支持</a:t>
            </a:r>
            <a:endParaRPr lang="en-US" sz="2400" dirty="0">
              <a:ea typeface="思源黑体 CN Bold" panose="020B0800000000000000"/>
              <a:cs typeface="+mn-ea"/>
              <a:sym typeface="+mn-lt"/>
            </a:endParaRPr>
          </a:p>
        </p:txBody>
      </p:sp>
      <p:grpSp>
        <p:nvGrpSpPr>
          <p:cNvPr id="75" name="Group 39">
            <a:extLst>
              <a:ext uri="{FF2B5EF4-FFF2-40B4-BE49-F238E27FC236}">
                <a16:creationId xmlns:a16="http://schemas.microsoft.com/office/drawing/2014/main" xmlns="" id="{A4DFBC1F-F473-EAB6-4D6B-DD4232DA2BB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9453304" y="3263874"/>
            <a:ext cx="345708" cy="503048"/>
            <a:chOff x="4075113" y="1909763"/>
            <a:chExt cx="247650" cy="360363"/>
          </a:xfrm>
          <a:solidFill>
            <a:schemeClr val="bg1"/>
          </a:solidFill>
        </p:grpSpPr>
        <p:sp>
          <p:nvSpPr>
            <p:cNvPr id="76" name="Freeform 78">
              <a:extLst>
                <a:ext uri="{FF2B5EF4-FFF2-40B4-BE49-F238E27FC236}">
                  <a16:creationId xmlns:a16="http://schemas.microsoft.com/office/drawing/2014/main" xmlns="" id="{485FEB0E-B2EA-A330-7C4F-F0BB676FA5C4}"/>
                </a:ext>
              </a:extLst>
            </p:cNvPr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4075113" y="1909763"/>
              <a:ext cx="247650" cy="360363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42"/>
                </a:cxn>
                <a:cxn ang="0">
                  <a:pos x="19" y="88"/>
                </a:cxn>
                <a:cxn ang="0">
                  <a:pos x="42" y="123"/>
                </a:cxn>
                <a:cxn ang="0">
                  <a:pos x="65" y="88"/>
                </a:cxn>
                <a:cxn ang="0">
                  <a:pos x="85" y="42"/>
                </a:cxn>
                <a:cxn ang="0">
                  <a:pos x="42" y="0"/>
                </a:cxn>
                <a:cxn ang="0">
                  <a:pos x="52" y="104"/>
                </a:cxn>
                <a:cxn ang="0">
                  <a:pos x="33" y="106"/>
                </a:cxn>
                <a:cxn ang="0">
                  <a:pos x="31" y="99"/>
                </a:cxn>
                <a:cxn ang="0">
                  <a:pos x="31" y="99"/>
                </a:cxn>
                <a:cxn ang="0">
                  <a:pos x="55" y="96"/>
                </a:cxn>
                <a:cxn ang="0">
                  <a:pos x="54" y="99"/>
                </a:cxn>
                <a:cxn ang="0">
                  <a:pos x="52" y="104"/>
                </a:cxn>
                <a:cxn ang="0">
                  <a:pos x="30" y="95"/>
                </a:cxn>
                <a:cxn ang="0">
                  <a:pos x="27" y="88"/>
                </a:cxn>
                <a:cxn ang="0">
                  <a:pos x="57" y="88"/>
                </a:cxn>
                <a:cxn ang="0">
                  <a:pos x="56" y="92"/>
                </a:cxn>
                <a:cxn ang="0">
                  <a:pos x="30" y="95"/>
                </a:cxn>
                <a:cxn ang="0">
                  <a:pos x="42" y="115"/>
                </a:cxn>
                <a:cxn ang="0">
                  <a:pos x="35" y="110"/>
                </a:cxn>
                <a:cxn ang="0">
                  <a:pos x="51" y="108"/>
                </a:cxn>
                <a:cxn ang="0">
                  <a:pos x="42" y="115"/>
                </a:cxn>
                <a:cxn ang="0">
                  <a:pos x="60" y="80"/>
                </a:cxn>
                <a:cxn ang="0">
                  <a:pos x="24" y="80"/>
                </a:cxn>
                <a:cxn ang="0">
                  <a:pos x="18" y="68"/>
                </a:cxn>
                <a:cxn ang="0">
                  <a:pos x="8" y="42"/>
                </a:cxn>
                <a:cxn ang="0">
                  <a:pos x="42" y="8"/>
                </a:cxn>
                <a:cxn ang="0">
                  <a:pos x="77" y="42"/>
                </a:cxn>
                <a:cxn ang="0">
                  <a:pos x="67" y="68"/>
                </a:cxn>
                <a:cxn ang="0">
                  <a:pos x="60" y="80"/>
                </a:cxn>
                <a:cxn ang="0">
                  <a:pos x="60" y="80"/>
                </a:cxn>
                <a:cxn ang="0">
                  <a:pos x="60" y="80"/>
                </a:cxn>
              </a:cxnLst>
              <a:rect l="0" t="0" r="r" b="b"/>
              <a:pathLst>
                <a:path w="85" h="123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57"/>
                    <a:pt x="14" y="74"/>
                    <a:pt x="19" y="88"/>
                  </a:cubicBezTo>
                  <a:cubicBezTo>
                    <a:pt x="27" y="110"/>
                    <a:pt x="26" y="123"/>
                    <a:pt x="42" y="123"/>
                  </a:cubicBezTo>
                  <a:cubicBezTo>
                    <a:pt x="59" y="123"/>
                    <a:pt x="58" y="110"/>
                    <a:pt x="65" y="88"/>
                  </a:cubicBezTo>
                  <a:cubicBezTo>
                    <a:pt x="70" y="74"/>
                    <a:pt x="85" y="57"/>
                    <a:pt x="85" y="42"/>
                  </a:cubicBezTo>
                  <a:cubicBezTo>
                    <a:pt x="85" y="19"/>
                    <a:pt x="66" y="0"/>
                    <a:pt x="42" y="0"/>
                  </a:cubicBezTo>
                  <a:close/>
                  <a:moveTo>
                    <a:pt x="52" y="104"/>
                  </a:moveTo>
                  <a:cubicBezTo>
                    <a:pt x="33" y="106"/>
                    <a:pt x="33" y="106"/>
                    <a:pt x="33" y="106"/>
                  </a:cubicBezTo>
                  <a:cubicBezTo>
                    <a:pt x="33" y="104"/>
                    <a:pt x="32" y="102"/>
                    <a:pt x="31" y="99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4" y="97"/>
                    <a:pt x="54" y="98"/>
                    <a:pt x="54" y="99"/>
                  </a:cubicBezTo>
                  <a:cubicBezTo>
                    <a:pt x="53" y="101"/>
                    <a:pt x="53" y="103"/>
                    <a:pt x="52" y="104"/>
                  </a:cubicBezTo>
                  <a:close/>
                  <a:moveTo>
                    <a:pt x="30" y="95"/>
                  </a:moveTo>
                  <a:cubicBezTo>
                    <a:pt x="29" y="93"/>
                    <a:pt x="28" y="91"/>
                    <a:pt x="27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9"/>
                    <a:pt x="56" y="91"/>
                    <a:pt x="56" y="92"/>
                  </a:cubicBezTo>
                  <a:lnTo>
                    <a:pt x="30" y="95"/>
                  </a:lnTo>
                  <a:close/>
                  <a:moveTo>
                    <a:pt x="42" y="115"/>
                  </a:moveTo>
                  <a:cubicBezTo>
                    <a:pt x="38" y="115"/>
                    <a:pt x="37" y="114"/>
                    <a:pt x="35" y="110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9" y="114"/>
                    <a:pt x="47" y="115"/>
                    <a:pt x="42" y="115"/>
                  </a:cubicBezTo>
                  <a:close/>
                  <a:moveTo>
                    <a:pt x="60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76"/>
                    <a:pt x="20" y="72"/>
                    <a:pt x="18" y="68"/>
                  </a:cubicBezTo>
                  <a:cubicBezTo>
                    <a:pt x="13" y="59"/>
                    <a:pt x="8" y="50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7" y="23"/>
                    <a:pt x="77" y="42"/>
                  </a:cubicBezTo>
                  <a:cubicBezTo>
                    <a:pt x="77" y="50"/>
                    <a:pt x="72" y="59"/>
                    <a:pt x="67" y="68"/>
                  </a:cubicBezTo>
                  <a:cubicBezTo>
                    <a:pt x="64" y="72"/>
                    <a:pt x="62" y="76"/>
                    <a:pt x="60" y="80"/>
                  </a:cubicBezTo>
                  <a:close/>
                  <a:moveTo>
                    <a:pt x="60" y="80"/>
                  </a:moveTo>
                  <a:cubicBezTo>
                    <a:pt x="60" y="80"/>
                    <a:pt x="60" y="80"/>
                    <a:pt x="60" y="8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 CN Bold" panose="020B0800000000000000" charset="-122"/>
              </a:endParaRPr>
            </a:p>
          </p:txBody>
        </p:sp>
        <p:sp>
          <p:nvSpPr>
            <p:cNvPr id="77" name="Freeform 79">
              <a:extLst>
                <a:ext uri="{FF2B5EF4-FFF2-40B4-BE49-F238E27FC236}">
                  <a16:creationId xmlns:a16="http://schemas.microsoft.com/office/drawing/2014/main" xmlns="" id="{DDF2F476-9BE2-4A30-885B-A56DC1D7449E}"/>
                </a:ext>
              </a:extLst>
            </p:cNvPr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4130675" y="1965326"/>
              <a:ext cx="73025" cy="730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4" y="23"/>
                </a:cxn>
                <a:cxn ang="0">
                  <a:pos x="23" y="4"/>
                </a:cxn>
                <a:cxn ang="0">
                  <a:pos x="25" y="2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25" h="25">
                  <a:moveTo>
                    <a:pt x="23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5"/>
                    <a:pt x="4" y="24"/>
                    <a:pt x="4" y="23"/>
                  </a:cubicBezTo>
                  <a:cubicBezTo>
                    <a:pt x="4" y="12"/>
                    <a:pt x="13" y="4"/>
                    <a:pt x="23" y="4"/>
                  </a:cubicBezTo>
                  <a:cubicBezTo>
                    <a:pt x="24" y="4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 CN Bold" panose="020B0800000000000000" charset="-122"/>
              </a:endParaRPr>
            </a:p>
          </p:txBody>
        </p:sp>
      </p:grpSp>
      <p:sp>
        <p:nvSpPr>
          <p:cNvPr id="78" name="Freeform 49">
            <a:extLst>
              <a:ext uri="{FF2B5EF4-FFF2-40B4-BE49-F238E27FC236}">
                <a16:creationId xmlns:a16="http://schemas.microsoft.com/office/drawing/2014/main" xmlns="" id="{FBB7A8F8-FF8C-7D78-5492-28DFDB3D548A}"/>
              </a:ext>
            </a:extLst>
          </p:cNvPr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7113085" y="3311064"/>
            <a:ext cx="486445" cy="484150"/>
          </a:xfrm>
          <a:custGeom>
            <a:avLst/>
            <a:gdLst/>
            <a:ahLst/>
            <a:cxnLst>
              <a:cxn ang="0">
                <a:pos x="111" y="101"/>
              </a:cxn>
              <a:cxn ang="0">
                <a:pos x="78" y="88"/>
              </a:cxn>
              <a:cxn ang="0">
                <a:pos x="92" y="59"/>
              </a:cxn>
              <a:cxn ang="0">
                <a:pos x="83" y="12"/>
              </a:cxn>
              <a:cxn ang="0">
                <a:pos x="57" y="0"/>
              </a:cxn>
              <a:cxn ang="0">
                <a:pos x="32" y="12"/>
              </a:cxn>
              <a:cxn ang="0">
                <a:pos x="23" y="59"/>
              </a:cxn>
              <a:cxn ang="0">
                <a:pos x="36" y="88"/>
              </a:cxn>
              <a:cxn ang="0">
                <a:pos x="3" y="101"/>
              </a:cxn>
              <a:cxn ang="0">
                <a:pos x="1" y="109"/>
              </a:cxn>
              <a:cxn ang="0">
                <a:pos x="7" y="114"/>
              </a:cxn>
              <a:cxn ang="0">
                <a:pos x="107" y="114"/>
              </a:cxn>
              <a:cxn ang="0">
                <a:pos x="114" y="109"/>
              </a:cxn>
              <a:cxn ang="0">
                <a:pos x="111" y="101"/>
              </a:cxn>
              <a:cxn ang="0">
                <a:pos x="29" y="38"/>
              </a:cxn>
              <a:cxn ang="0">
                <a:pos x="57" y="7"/>
              </a:cxn>
              <a:cxn ang="0">
                <a:pos x="85" y="38"/>
              </a:cxn>
              <a:cxn ang="0">
                <a:pos x="72" y="83"/>
              </a:cxn>
              <a:cxn ang="0">
                <a:pos x="71" y="85"/>
              </a:cxn>
              <a:cxn ang="0">
                <a:pos x="43" y="85"/>
              </a:cxn>
              <a:cxn ang="0">
                <a:pos x="42" y="83"/>
              </a:cxn>
              <a:cxn ang="0">
                <a:pos x="29" y="38"/>
              </a:cxn>
              <a:cxn ang="0">
                <a:pos x="7" y="107"/>
              </a:cxn>
              <a:cxn ang="0">
                <a:pos x="38" y="95"/>
              </a:cxn>
              <a:cxn ang="0">
                <a:pos x="47" y="93"/>
              </a:cxn>
              <a:cxn ang="0">
                <a:pos x="57" y="96"/>
              </a:cxn>
              <a:cxn ang="0">
                <a:pos x="68" y="93"/>
              </a:cxn>
              <a:cxn ang="0">
                <a:pos x="77" y="95"/>
              </a:cxn>
              <a:cxn ang="0">
                <a:pos x="107" y="107"/>
              </a:cxn>
              <a:cxn ang="0">
                <a:pos x="7" y="107"/>
              </a:cxn>
              <a:cxn ang="0">
                <a:pos x="7" y="107"/>
              </a:cxn>
              <a:cxn ang="0">
                <a:pos x="7" y="107"/>
              </a:cxn>
            </a:cxnLst>
            <a:rect l="0" t="0" r="r" b="b"/>
            <a:pathLst>
              <a:path w="115" h="114">
                <a:moveTo>
                  <a:pt x="111" y="101"/>
                </a:moveTo>
                <a:cubicBezTo>
                  <a:pt x="110" y="101"/>
                  <a:pt x="97" y="92"/>
                  <a:pt x="78" y="88"/>
                </a:cubicBezTo>
                <a:cubicBezTo>
                  <a:pt x="85" y="79"/>
                  <a:pt x="90" y="67"/>
                  <a:pt x="92" y="59"/>
                </a:cubicBezTo>
                <a:cubicBezTo>
                  <a:pt x="94" y="48"/>
                  <a:pt x="93" y="26"/>
                  <a:pt x="83" y="12"/>
                </a:cubicBezTo>
                <a:cubicBezTo>
                  <a:pt x="76" y="4"/>
                  <a:pt x="68" y="0"/>
                  <a:pt x="57" y="0"/>
                </a:cubicBezTo>
                <a:cubicBezTo>
                  <a:pt x="47" y="0"/>
                  <a:pt x="38" y="4"/>
                  <a:pt x="32" y="12"/>
                </a:cubicBezTo>
                <a:cubicBezTo>
                  <a:pt x="21" y="26"/>
                  <a:pt x="20" y="48"/>
                  <a:pt x="23" y="59"/>
                </a:cubicBezTo>
                <a:cubicBezTo>
                  <a:pt x="25" y="67"/>
                  <a:pt x="29" y="79"/>
                  <a:pt x="36" y="88"/>
                </a:cubicBezTo>
                <a:cubicBezTo>
                  <a:pt x="17" y="92"/>
                  <a:pt x="4" y="101"/>
                  <a:pt x="3" y="101"/>
                </a:cubicBezTo>
                <a:cubicBezTo>
                  <a:pt x="1" y="103"/>
                  <a:pt x="0" y="106"/>
                  <a:pt x="1" y="109"/>
                </a:cubicBezTo>
                <a:cubicBezTo>
                  <a:pt x="1" y="112"/>
                  <a:pt x="4" y="114"/>
                  <a:pt x="7" y="11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110" y="114"/>
                  <a:pt x="113" y="112"/>
                  <a:pt x="114" y="109"/>
                </a:cubicBezTo>
                <a:cubicBezTo>
                  <a:pt x="115" y="106"/>
                  <a:pt x="114" y="103"/>
                  <a:pt x="111" y="101"/>
                </a:cubicBezTo>
                <a:close/>
                <a:moveTo>
                  <a:pt x="29" y="38"/>
                </a:moveTo>
                <a:cubicBezTo>
                  <a:pt x="31" y="23"/>
                  <a:pt x="40" y="7"/>
                  <a:pt x="57" y="7"/>
                </a:cubicBezTo>
                <a:cubicBezTo>
                  <a:pt x="75" y="7"/>
                  <a:pt x="83" y="23"/>
                  <a:pt x="85" y="38"/>
                </a:cubicBezTo>
                <a:cubicBezTo>
                  <a:pt x="87" y="54"/>
                  <a:pt x="82" y="71"/>
                  <a:pt x="72" y="83"/>
                </a:cubicBezTo>
                <a:cubicBezTo>
                  <a:pt x="71" y="85"/>
                  <a:pt x="71" y="85"/>
                  <a:pt x="71" y="85"/>
                </a:cubicBezTo>
                <a:cubicBezTo>
                  <a:pt x="63" y="95"/>
                  <a:pt x="52" y="95"/>
                  <a:pt x="43" y="85"/>
                </a:cubicBezTo>
                <a:cubicBezTo>
                  <a:pt x="42" y="83"/>
                  <a:pt x="42" y="83"/>
                  <a:pt x="42" y="83"/>
                </a:cubicBezTo>
                <a:cubicBezTo>
                  <a:pt x="32" y="71"/>
                  <a:pt x="27" y="54"/>
                  <a:pt x="29" y="38"/>
                </a:cubicBezTo>
                <a:close/>
                <a:moveTo>
                  <a:pt x="7" y="107"/>
                </a:moveTo>
                <a:cubicBezTo>
                  <a:pt x="8" y="107"/>
                  <a:pt x="20" y="99"/>
                  <a:pt x="38" y="95"/>
                </a:cubicBezTo>
                <a:cubicBezTo>
                  <a:pt x="47" y="93"/>
                  <a:pt x="47" y="93"/>
                  <a:pt x="47" y="93"/>
                </a:cubicBezTo>
                <a:cubicBezTo>
                  <a:pt x="50" y="95"/>
                  <a:pt x="53" y="96"/>
                  <a:pt x="57" y="96"/>
                </a:cubicBezTo>
                <a:cubicBezTo>
                  <a:pt x="61" y="96"/>
                  <a:pt x="65" y="95"/>
                  <a:pt x="68" y="93"/>
                </a:cubicBezTo>
                <a:cubicBezTo>
                  <a:pt x="77" y="95"/>
                  <a:pt x="77" y="95"/>
                  <a:pt x="77" y="95"/>
                </a:cubicBezTo>
                <a:cubicBezTo>
                  <a:pt x="94" y="99"/>
                  <a:pt x="107" y="106"/>
                  <a:pt x="107" y="107"/>
                </a:cubicBezTo>
                <a:lnTo>
                  <a:pt x="7" y="107"/>
                </a:lnTo>
                <a:close/>
                <a:moveTo>
                  <a:pt x="7" y="107"/>
                </a:moveTo>
                <a:cubicBezTo>
                  <a:pt x="7" y="107"/>
                  <a:pt x="7" y="107"/>
                  <a:pt x="7" y="10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思源黑体 CN Bold" panose="020B0800000000000000" charset="-122"/>
            </a:endParaRPr>
          </a:p>
        </p:txBody>
      </p:sp>
      <p:sp>
        <p:nvSpPr>
          <p:cNvPr id="79" name="Freeform 90">
            <a:extLst>
              <a:ext uri="{FF2B5EF4-FFF2-40B4-BE49-F238E27FC236}">
                <a16:creationId xmlns:a16="http://schemas.microsoft.com/office/drawing/2014/main" xmlns="" id="{C951E71B-D9C0-B8D7-6925-29BD3F54D6BE}"/>
              </a:ext>
            </a:extLst>
          </p:cNvPr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8249909" y="2049327"/>
            <a:ext cx="503237" cy="503237"/>
          </a:xfrm>
          <a:custGeom>
            <a:avLst/>
            <a:gdLst/>
            <a:ahLst/>
            <a:cxnLst>
              <a:cxn ang="0">
                <a:pos x="77" y="14"/>
              </a:cxn>
              <a:cxn ang="0">
                <a:pos x="51" y="34"/>
              </a:cxn>
              <a:cxn ang="0">
                <a:pos x="0" y="54"/>
              </a:cxn>
              <a:cxn ang="0">
                <a:pos x="23" y="80"/>
              </a:cxn>
              <a:cxn ang="0">
                <a:pos x="31" y="123"/>
              </a:cxn>
              <a:cxn ang="0">
                <a:pos x="54" y="115"/>
              </a:cxn>
              <a:cxn ang="0">
                <a:pos x="50" y="103"/>
              </a:cxn>
              <a:cxn ang="0">
                <a:pos x="50" y="76"/>
              </a:cxn>
              <a:cxn ang="0">
                <a:pos x="51" y="74"/>
              </a:cxn>
              <a:cxn ang="0">
                <a:pos x="52" y="73"/>
              </a:cxn>
              <a:cxn ang="0">
                <a:pos x="53" y="73"/>
              </a:cxn>
              <a:cxn ang="0">
                <a:pos x="77" y="94"/>
              </a:cxn>
              <a:cxn ang="0">
                <a:pos x="123" y="54"/>
              </a:cxn>
              <a:cxn ang="0">
                <a:pos x="77" y="54"/>
              </a:cxn>
              <a:cxn ang="0">
                <a:pos x="88" y="42"/>
              </a:cxn>
              <a:cxn ang="0">
                <a:pos x="88" y="65"/>
              </a:cxn>
              <a:cxn ang="0">
                <a:pos x="77" y="54"/>
              </a:cxn>
              <a:cxn ang="0">
                <a:pos x="15" y="42"/>
              </a:cxn>
              <a:cxn ang="0">
                <a:pos x="38" y="54"/>
              </a:cxn>
              <a:cxn ang="0">
                <a:pos x="15" y="65"/>
              </a:cxn>
              <a:cxn ang="0">
                <a:pos x="46" y="115"/>
              </a:cxn>
              <a:cxn ang="0">
                <a:pos x="31" y="80"/>
              </a:cxn>
              <a:cxn ang="0">
                <a:pos x="31" y="73"/>
              </a:cxn>
              <a:cxn ang="0">
                <a:pos x="43" y="73"/>
              </a:cxn>
              <a:cxn ang="0">
                <a:pos x="42" y="103"/>
              </a:cxn>
              <a:cxn ang="0">
                <a:pos x="46" y="112"/>
              </a:cxn>
              <a:cxn ang="0">
                <a:pos x="51" y="65"/>
              </a:cxn>
              <a:cxn ang="0">
                <a:pos x="50" y="65"/>
              </a:cxn>
              <a:cxn ang="0">
                <a:pos x="50" y="42"/>
              </a:cxn>
              <a:cxn ang="0">
                <a:pos x="71" y="34"/>
              </a:cxn>
              <a:cxn ang="0">
                <a:pos x="71" y="73"/>
              </a:cxn>
              <a:cxn ang="0">
                <a:pos x="96" y="100"/>
              </a:cxn>
              <a:cxn ang="0">
                <a:pos x="88" y="73"/>
              </a:cxn>
              <a:cxn ang="0">
                <a:pos x="88" y="34"/>
              </a:cxn>
              <a:cxn ang="0">
                <a:pos x="96" y="8"/>
              </a:cxn>
              <a:cxn ang="0">
                <a:pos x="96" y="100"/>
              </a:cxn>
              <a:cxn ang="0">
                <a:pos x="96" y="100"/>
              </a:cxn>
            </a:cxnLst>
            <a:rect l="0" t="0" r="r" b="b"/>
            <a:pathLst>
              <a:path w="123" h="123">
                <a:moveTo>
                  <a:pt x="96" y="0"/>
                </a:moveTo>
                <a:cubicBezTo>
                  <a:pt x="88" y="0"/>
                  <a:pt x="82" y="5"/>
                  <a:pt x="77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71" y="26"/>
                  <a:pt x="61" y="34"/>
                  <a:pt x="51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7" y="34"/>
                  <a:pt x="0" y="43"/>
                  <a:pt x="0" y="54"/>
                </a:cubicBezTo>
                <a:cubicBezTo>
                  <a:pt x="0" y="64"/>
                  <a:pt x="7" y="73"/>
                  <a:pt x="15" y="73"/>
                </a:cubicBezTo>
                <a:cubicBezTo>
                  <a:pt x="20" y="73"/>
                  <a:pt x="23" y="76"/>
                  <a:pt x="23" y="80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23" y="119"/>
                  <a:pt x="26" y="123"/>
                  <a:pt x="31" y="123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50" y="123"/>
                  <a:pt x="54" y="119"/>
                  <a:pt x="54" y="115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4" y="107"/>
                  <a:pt x="50" y="106"/>
                  <a:pt x="50" y="103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6"/>
                  <a:pt x="50" y="75"/>
                  <a:pt x="50" y="75"/>
                </a:cubicBezTo>
                <a:cubicBezTo>
                  <a:pt x="50" y="75"/>
                  <a:pt x="51" y="75"/>
                  <a:pt x="51" y="74"/>
                </a:cubicBezTo>
                <a:cubicBezTo>
                  <a:pt x="51" y="74"/>
                  <a:pt x="51" y="74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3" y="73"/>
                  <a:pt x="53" y="73"/>
                </a:cubicBezTo>
                <a:cubicBezTo>
                  <a:pt x="63" y="74"/>
                  <a:pt x="71" y="82"/>
                  <a:pt x="77" y="94"/>
                </a:cubicBezTo>
                <a:cubicBezTo>
                  <a:pt x="77" y="94"/>
                  <a:pt x="77" y="94"/>
                  <a:pt x="77" y="94"/>
                </a:cubicBezTo>
                <a:cubicBezTo>
                  <a:pt x="82" y="102"/>
                  <a:pt x="88" y="107"/>
                  <a:pt x="96" y="107"/>
                </a:cubicBezTo>
                <a:cubicBezTo>
                  <a:pt x="114" y="107"/>
                  <a:pt x="123" y="80"/>
                  <a:pt x="123" y="54"/>
                </a:cubicBezTo>
                <a:cubicBezTo>
                  <a:pt x="123" y="27"/>
                  <a:pt x="114" y="0"/>
                  <a:pt x="96" y="0"/>
                </a:cubicBezTo>
                <a:close/>
                <a:moveTo>
                  <a:pt x="77" y="54"/>
                </a:moveTo>
                <a:cubicBezTo>
                  <a:pt x="77" y="50"/>
                  <a:pt x="77" y="46"/>
                  <a:pt x="77" y="42"/>
                </a:cubicBezTo>
                <a:cubicBezTo>
                  <a:pt x="88" y="42"/>
                  <a:pt x="88" y="42"/>
                  <a:pt x="88" y="42"/>
                </a:cubicBezTo>
                <a:cubicBezTo>
                  <a:pt x="92" y="42"/>
                  <a:pt x="96" y="47"/>
                  <a:pt x="96" y="54"/>
                </a:cubicBezTo>
                <a:cubicBezTo>
                  <a:pt x="96" y="60"/>
                  <a:pt x="92" y="65"/>
                  <a:pt x="88" y="65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1"/>
                  <a:pt x="77" y="58"/>
                  <a:pt x="77" y="54"/>
                </a:cubicBezTo>
                <a:close/>
                <a:moveTo>
                  <a:pt x="8" y="54"/>
                </a:moveTo>
                <a:cubicBezTo>
                  <a:pt x="8" y="47"/>
                  <a:pt x="11" y="42"/>
                  <a:pt x="15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45"/>
                  <a:pt x="38" y="49"/>
                  <a:pt x="38" y="54"/>
                </a:cubicBezTo>
                <a:cubicBezTo>
                  <a:pt x="38" y="58"/>
                  <a:pt x="40" y="62"/>
                  <a:pt x="42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1" y="65"/>
                  <a:pt x="8" y="60"/>
                  <a:pt x="8" y="54"/>
                </a:cubicBezTo>
                <a:close/>
                <a:moveTo>
                  <a:pt x="46" y="115"/>
                </a:moveTo>
                <a:cubicBezTo>
                  <a:pt x="31" y="115"/>
                  <a:pt x="31" y="115"/>
                  <a:pt x="31" y="115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78"/>
                  <a:pt x="30" y="75"/>
                  <a:pt x="29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43" y="73"/>
                  <a:pt x="43" y="73"/>
                  <a:pt x="43" y="73"/>
                </a:cubicBezTo>
                <a:cubicBezTo>
                  <a:pt x="42" y="74"/>
                  <a:pt x="42" y="75"/>
                  <a:pt x="42" y="77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7"/>
                  <a:pt x="44" y="110"/>
                  <a:pt x="46" y="111"/>
                </a:cubicBezTo>
                <a:cubicBezTo>
                  <a:pt x="46" y="111"/>
                  <a:pt x="46" y="111"/>
                  <a:pt x="46" y="112"/>
                </a:cubicBezTo>
                <a:lnTo>
                  <a:pt x="46" y="115"/>
                </a:lnTo>
                <a:close/>
                <a:moveTo>
                  <a:pt x="51" y="65"/>
                </a:moveTo>
                <a:cubicBezTo>
                  <a:pt x="50" y="65"/>
                  <a:pt x="50" y="65"/>
                  <a:pt x="50" y="65"/>
                </a:cubicBezTo>
                <a:cubicBezTo>
                  <a:pt x="50" y="65"/>
                  <a:pt x="50" y="65"/>
                  <a:pt x="50" y="65"/>
                </a:cubicBezTo>
                <a:cubicBezTo>
                  <a:pt x="46" y="65"/>
                  <a:pt x="42" y="60"/>
                  <a:pt x="42" y="54"/>
                </a:cubicBezTo>
                <a:cubicBezTo>
                  <a:pt x="42" y="47"/>
                  <a:pt x="46" y="42"/>
                  <a:pt x="50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8" y="42"/>
                  <a:pt x="65" y="39"/>
                  <a:pt x="71" y="34"/>
                </a:cubicBezTo>
                <a:cubicBezTo>
                  <a:pt x="70" y="40"/>
                  <a:pt x="69" y="47"/>
                  <a:pt x="69" y="54"/>
                </a:cubicBezTo>
                <a:cubicBezTo>
                  <a:pt x="69" y="60"/>
                  <a:pt x="70" y="67"/>
                  <a:pt x="71" y="73"/>
                </a:cubicBezTo>
                <a:cubicBezTo>
                  <a:pt x="65" y="68"/>
                  <a:pt x="58" y="65"/>
                  <a:pt x="51" y="65"/>
                </a:cubicBezTo>
                <a:close/>
                <a:moveTo>
                  <a:pt x="96" y="100"/>
                </a:moveTo>
                <a:cubicBezTo>
                  <a:pt x="88" y="100"/>
                  <a:pt x="82" y="89"/>
                  <a:pt x="79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97" y="73"/>
                  <a:pt x="104" y="64"/>
                  <a:pt x="104" y="54"/>
                </a:cubicBezTo>
                <a:cubicBezTo>
                  <a:pt x="104" y="43"/>
                  <a:pt x="97" y="34"/>
                  <a:pt x="88" y="34"/>
                </a:cubicBezTo>
                <a:cubicBezTo>
                  <a:pt x="79" y="34"/>
                  <a:pt x="79" y="34"/>
                  <a:pt x="79" y="34"/>
                </a:cubicBezTo>
                <a:cubicBezTo>
                  <a:pt x="82" y="19"/>
                  <a:pt x="88" y="8"/>
                  <a:pt x="96" y="8"/>
                </a:cubicBezTo>
                <a:cubicBezTo>
                  <a:pt x="107" y="8"/>
                  <a:pt x="115" y="28"/>
                  <a:pt x="115" y="54"/>
                </a:cubicBezTo>
                <a:cubicBezTo>
                  <a:pt x="115" y="79"/>
                  <a:pt x="107" y="100"/>
                  <a:pt x="96" y="100"/>
                </a:cubicBezTo>
                <a:close/>
                <a:moveTo>
                  <a:pt x="96" y="100"/>
                </a:moveTo>
                <a:cubicBezTo>
                  <a:pt x="96" y="100"/>
                  <a:pt x="96" y="100"/>
                  <a:pt x="96" y="100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思源黑体 CN Bold" panose="020B0800000000000000" charset="-122"/>
            </a:endParaRPr>
          </a:p>
        </p:txBody>
      </p:sp>
      <p:grpSp>
        <p:nvGrpSpPr>
          <p:cNvPr id="80" name="Group 63">
            <a:extLst>
              <a:ext uri="{FF2B5EF4-FFF2-40B4-BE49-F238E27FC236}">
                <a16:creationId xmlns:a16="http://schemas.microsoft.com/office/drawing/2014/main" xmlns="" id="{AAB443D3-4023-7A84-C0A4-402BECA99B6C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8249909" y="4445193"/>
            <a:ext cx="518588" cy="439243"/>
            <a:chOff x="685800" y="2752725"/>
            <a:chExt cx="581025" cy="427038"/>
          </a:xfrm>
          <a:solidFill>
            <a:schemeClr val="bg1"/>
          </a:solidFill>
        </p:grpSpPr>
        <p:sp>
          <p:nvSpPr>
            <p:cNvPr id="81" name="Freeform 274">
              <a:extLst>
                <a:ext uri="{FF2B5EF4-FFF2-40B4-BE49-F238E27FC236}">
                  <a16:creationId xmlns:a16="http://schemas.microsoft.com/office/drawing/2014/main" xmlns="" id="{0EA3FD8B-2096-BF28-4653-368B6E454D2D}"/>
                </a:ext>
              </a:extLst>
            </p:cNvPr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685800" y="2752725"/>
              <a:ext cx="503238" cy="365125"/>
            </a:xfrm>
            <a:custGeom>
              <a:avLst/>
              <a:gdLst>
                <a:gd name="T0" fmla="*/ 378 w 3169"/>
                <a:gd name="T1" fmla="*/ 260 h 2308"/>
                <a:gd name="T2" fmla="*/ 325 w 3169"/>
                <a:gd name="T3" fmla="*/ 283 h 2308"/>
                <a:gd name="T4" fmla="*/ 284 w 3169"/>
                <a:gd name="T5" fmla="*/ 323 h 2308"/>
                <a:gd name="T6" fmla="*/ 262 w 3169"/>
                <a:gd name="T7" fmla="*/ 376 h 2308"/>
                <a:gd name="T8" fmla="*/ 258 w 3169"/>
                <a:gd name="T9" fmla="*/ 464 h 2308"/>
                <a:gd name="T10" fmla="*/ 2947 w 3169"/>
                <a:gd name="T11" fmla="*/ 406 h 2308"/>
                <a:gd name="T12" fmla="*/ 2935 w 3169"/>
                <a:gd name="T13" fmla="*/ 349 h 2308"/>
                <a:gd name="T14" fmla="*/ 2902 w 3169"/>
                <a:gd name="T15" fmla="*/ 301 h 2308"/>
                <a:gd name="T16" fmla="*/ 2856 w 3169"/>
                <a:gd name="T17" fmla="*/ 269 h 2308"/>
                <a:gd name="T18" fmla="*/ 2797 w 3169"/>
                <a:gd name="T19" fmla="*/ 258 h 2308"/>
                <a:gd name="T20" fmla="*/ 413 w 3169"/>
                <a:gd name="T21" fmla="*/ 0 h 2308"/>
                <a:gd name="T22" fmla="*/ 2807 w 3169"/>
                <a:gd name="T23" fmla="*/ 3 h 2308"/>
                <a:gd name="T24" fmla="*/ 2905 w 3169"/>
                <a:gd name="T25" fmla="*/ 27 h 2308"/>
                <a:gd name="T26" fmla="*/ 2991 w 3169"/>
                <a:gd name="T27" fmla="*/ 74 h 2308"/>
                <a:gd name="T28" fmla="*/ 3064 w 3169"/>
                <a:gd name="T29" fmla="*/ 138 h 2308"/>
                <a:gd name="T30" fmla="*/ 3120 w 3169"/>
                <a:gd name="T31" fmla="*/ 218 h 2308"/>
                <a:gd name="T32" fmla="*/ 3156 w 3169"/>
                <a:gd name="T33" fmla="*/ 311 h 2308"/>
                <a:gd name="T34" fmla="*/ 3169 w 3169"/>
                <a:gd name="T35" fmla="*/ 412 h 2308"/>
                <a:gd name="T36" fmla="*/ 3122 w 3169"/>
                <a:gd name="T37" fmla="*/ 962 h 2308"/>
                <a:gd name="T38" fmla="*/ 2961 w 3169"/>
                <a:gd name="T39" fmla="*/ 962 h 2308"/>
                <a:gd name="T40" fmla="*/ 2947 w 3169"/>
                <a:gd name="T41" fmla="*/ 856 h 2308"/>
                <a:gd name="T42" fmla="*/ 258 w 3169"/>
                <a:gd name="T43" fmla="*/ 1900 h 2308"/>
                <a:gd name="T44" fmla="*/ 270 w 3169"/>
                <a:gd name="T45" fmla="*/ 1958 h 2308"/>
                <a:gd name="T46" fmla="*/ 302 w 3169"/>
                <a:gd name="T47" fmla="*/ 2006 h 2308"/>
                <a:gd name="T48" fmla="*/ 349 w 3169"/>
                <a:gd name="T49" fmla="*/ 2038 h 2308"/>
                <a:gd name="T50" fmla="*/ 408 w 3169"/>
                <a:gd name="T51" fmla="*/ 2049 h 2308"/>
                <a:gd name="T52" fmla="*/ 2246 w 3169"/>
                <a:gd name="T53" fmla="*/ 2308 h 2308"/>
                <a:gd name="T54" fmla="*/ 362 w 3169"/>
                <a:gd name="T55" fmla="*/ 2305 h 2308"/>
                <a:gd name="T56" fmla="*/ 264 w 3169"/>
                <a:gd name="T57" fmla="*/ 2279 h 2308"/>
                <a:gd name="T58" fmla="*/ 177 w 3169"/>
                <a:gd name="T59" fmla="*/ 2234 h 2308"/>
                <a:gd name="T60" fmla="*/ 104 w 3169"/>
                <a:gd name="T61" fmla="*/ 2169 h 2308"/>
                <a:gd name="T62" fmla="*/ 49 w 3169"/>
                <a:gd name="T63" fmla="*/ 2089 h 2308"/>
                <a:gd name="T64" fmla="*/ 12 w 3169"/>
                <a:gd name="T65" fmla="*/ 1997 h 2308"/>
                <a:gd name="T66" fmla="*/ 0 w 3169"/>
                <a:gd name="T67" fmla="*/ 1895 h 2308"/>
                <a:gd name="T68" fmla="*/ 3 w 3169"/>
                <a:gd name="T69" fmla="*/ 361 h 2308"/>
                <a:gd name="T70" fmla="*/ 28 w 3169"/>
                <a:gd name="T71" fmla="*/ 263 h 2308"/>
                <a:gd name="T72" fmla="*/ 74 w 3169"/>
                <a:gd name="T73" fmla="*/ 177 h 2308"/>
                <a:gd name="T74" fmla="*/ 139 w 3169"/>
                <a:gd name="T75" fmla="*/ 104 h 2308"/>
                <a:gd name="T76" fmla="*/ 220 w 3169"/>
                <a:gd name="T77" fmla="*/ 48 h 2308"/>
                <a:gd name="T78" fmla="*/ 312 w 3169"/>
                <a:gd name="T79" fmla="*/ 12 h 2308"/>
                <a:gd name="T80" fmla="*/ 413 w 3169"/>
                <a:gd name="T81" fmla="*/ 0 h 2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69" h="2308">
                  <a:moveTo>
                    <a:pt x="408" y="258"/>
                  </a:moveTo>
                  <a:lnTo>
                    <a:pt x="378" y="260"/>
                  </a:lnTo>
                  <a:lnTo>
                    <a:pt x="349" y="269"/>
                  </a:lnTo>
                  <a:lnTo>
                    <a:pt x="325" y="283"/>
                  </a:lnTo>
                  <a:lnTo>
                    <a:pt x="303" y="301"/>
                  </a:lnTo>
                  <a:lnTo>
                    <a:pt x="284" y="323"/>
                  </a:lnTo>
                  <a:lnTo>
                    <a:pt x="271" y="349"/>
                  </a:lnTo>
                  <a:lnTo>
                    <a:pt x="262" y="376"/>
                  </a:lnTo>
                  <a:lnTo>
                    <a:pt x="258" y="406"/>
                  </a:lnTo>
                  <a:lnTo>
                    <a:pt x="258" y="464"/>
                  </a:lnTo>
                  <a:lnTo>
                    <a:pt x="2947" y="464"/>
                  </a:lnTo>
                  <a:lnTo>
                    <a:pt x="2947" y="406"/>
                  </a:lnTo>
                  <a:lnTo>
                    <a:pt x="2944" y="376"/>
                  </a:lnTo>
                  <a:lnTo>
                    <a:pt x="2935" y="349"/>
                  </a:lnTo>
                  <a:lnTo>
                    <a:pt x="2921" y="323"/>
                  </a:lnTo>
                  <a:lnTo>
                    <a:pt x="2902" y="301"/>
                  </a:lnTo>
                  <a:lnTo>
                    <a:pt x="2881" y="283"/>
                  </a:lnTo>
                  <a:lnTo>
                    <a:pt x="2856" y="269"/>
                  </a:lnTo>
                  <a:lnTo>
                    <a:pt x="2827" y="260"/>
                  </a:lnTo>
                  <a:lnTo>
                    <a:pt x="2797" y="258"/>
                  </a:lnTo>
                  <a:lnTo>
                    <a:pt x="408" y="258"/>
                  </a:lnTo>
                  <a:close/>
                  <a:moveTo>
                    <a:pt x="413" y="0"/>
                  </a:moveTo>
                  <a:lnTo>
                    <a:pt x="2756" y="0"/>
                  </a:lnTo>
                  <a:lnTo>
                    <a:pt x="2807" y="3"/>
                  </a:lnTo>
                  <a:lnTo>
                    <a:pt x="2857" y="12"/>
                  </a:lnTo>
                  <a:lnTo>
                    <a:pt x="2905" y="27"/>
                  </a:lnTo>
                  <a:lnTo>
                    <a:pt x="2949" y="47"/>
                  </a:lnTo>
                  <a:lnTo>
                    <a:pt x="2991" y="74"/>
                  </a:lnTo>
                  <a:lnTo>
                    <a:pt x="3030" y="104"/>
                  </a:lnTo>
                  <a:lnTo>
                    <a:pt x="3064" y="138"/>
                  </a:lnTo>
                  <a:lnTo>
                    <a:pt x="3094" y="177"/>
                  </a:lnTo>
                  <a:lnTo>
                    <a:pt x="3120" y="218"/>
                  </a:lnTo>
                  <a:lnTo>
                    <a:pt x="3141" y="263"/>
                  </a:lnTo>
                  <a:lnTo>
                    <a:pt x="3156" y="311"/>
                  </a:lnTo>
                  <a:lnTo>
                    <a:pt x="3165" y="360"/>
                  </a:lnTo>
                  <a:lnTo>
                    <a:pt x="3169" y="412"/>
                  </a:lnTo>
                  <a:lnTo>
                    <a:pt x="3169" y="964"/>
                  </a:lnTo>
                  <a:lnTo>
                    <a:pt x="3122" y="962"/>
                  </a:lnTo>
                  <a:lnTo>
                    <a:pt x="2976" y="962"/>
                  </a:lnTo>
                  <a:lnTo>
                    <a:pt x="2961" y="962"/>
                  </a:lnTo>
                  <a:lnTo>
                    <a:pt x="2947" y="962"/>
                  </a:lnTo>
                  <a:lnTo>
                    <a:pt x="2947" y="856"/>
                  </a:lnTo>
                  <a:lnTo>
                    <a:pt x="258" y="856"/>
                  </a:lnTo>
                  <a:lnTo>
                    <a:pt x="258" y="1900"/>
                  </a:lnTo>
                  <a:lnTo>
                    <a:pt x="262" y="1930"/>
                  </a:lnTo>
                  <a:lnTo>
                    <a:pt x="270" y="1958"/>
                  </a:lnTo>
                  <a:lnTo>
                    <a:pt x="284" y="1984"/>
                  </a:lnTo>
                  <a:lnTo>
                    <a:pt x="302" y="2006"/>
                  </a:lnTo>
                  <a:lnTo>
                    <a:pt x="324" y="2023"/>
                  </a:lnTo>
                  <a:lnTo>
                    <a:pt x="349" y="2038"/>
                  </a:lnTo>
                  <a:lnTo>
                    <a:pt x="377" y="2047"/>
                  </a:lnTo>
                  <a:lnTo>
                    <a:pt x="408" y="2049"/>
                  </a:lnTo>
                  <a:lnTo>
                    <a:pt x="2246" y="2049"/>
                  </a:lnTo>
                  <a:lnTo>
                    <a:pt x="2246" y="2308"/>
                  </a:lnTo>
                  <a:lnTo>
                    <a:pt x="413" y="2308"/>
                  </a:lnTo>
                  <a:lnTo>
                    <a:pt x="362" y="2305"/>
                  </a:lnTo>
                  <a:lnTo>
                    <a:pt x="312" y="2295"/>
                  </a:lnTo>
                  <a:lnTo>
                    <a:pt x="264" y="2279"/>
                  </a:lnTo>
                  <a:lnTo>
                    <a:pt x="220" y="2260"/>
                  </a:lnTo>
                  <a:lnTo>
                    <a:pt x="177" y="2234"/>
                  </a:lnTo>
                  <a:lnTo>
                    <a:pt x="140" y="2203"/>
                  </a:lnTo>
                  <a:lnTo>
                    <a:pt x="104" y="2169"/>
                  </a:lnTo>
                  <a:lnTo>
                    <a:pt x="74" y="2131"/>
                  </a:lnTo>
                  <a:lnTo>
                    <a:pt x="49" y="2089"/>
                  </a:lnTo>
                  <a:lnTo>
                    <a:pt x="28" y="2045"/>
                  </a:lnTo>
                  <a:lnTo>
                    <a:pt x="12" y="1997"/>
                  </a:lnTo>
                  <a:lnTo>
                    <a:pt x="3" y="1947"/>
                  </a:lnTo>
                  <a:lnTo>
                    <a:pt x="0" y="1895"/>
                  </a:lnTo>
                  <a:lnTo>
                    <a:pt x="0" y="412"/>
                  </a:lnTo>
                  <a:lnTo>
                    <a:pt x="3" y="361"/>
                  </a:lnTo>
                  <a:lnTo>
                    <a:pt x="12" y="311"/>
                  </a:lnTo>
                  <a:lnTo>
                    <a:pt x="28" y="263"/>
                  </a:lnTo>
                  <a:lnTo>
                    <a:pt x="49" y="219"/>
                  </a:lnTo>
                  <a:lnTo>
                    <a:pt x="74" y="177"/>
                  </a:lnTo>
                  <a:lnTo>
                    <a:pt x="104" y="138"/>
                  </a:lnTo>
                  <a:lnTo>
                    <a:pt x="139" y="104"/>
                  </a:lnTo>
                  <a:lnTo>
                    <a:pt x="177" y="74"/>
                  </a:lnTo>
                  <a:lnTo>
                    <a:pt x="220" y="48"/>
                  </a:lnTo>
                  <a:lnTo>
                    <a:pt x="264" y="27"/>
                  </a:lnTo>
                  <a:lnTo>
                    <a:pt x="312" y="12"/>
                  </a:lnTo>
                  <a:lnTo>
                    <a:pt x="362" y="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 CN Bold" panose="020B0800000000000000" charset="-122"/>
              </a:endParaRPr>
            </a:p>
          </p:txBody>
        </p:sp>
        <p:sp>
          <p:nvSpPr>
            <p:cNvPr id="82" name="Freeform 275">
              <a:extLst>
                <a:ext uri="{FF2B5EF4-FFF2-40B4-BE49-F238E27FC236}">
                  <a16:creationId xmlns:a16="http://schemas.microsoft.com/office/drawing/2014/main" xmlns="" id="{B32F96BC-2B1C-6CFC-4DD9-F6CBCBE99F03}"/>
                </a:ext>
              </a:extLst>
            </p:cNvPr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1073150" y="2935288"/>
              <a:ext cx="193675" cy="244475"/>
            </a:xfrm>
            <a:custGeom>
              <a:avLst/>
              <a:gdLst>
                <a:gd name="T0" fmla="*/ 561 w 1218"/>
                <a:gd name="T1" fmla="*/ 966 h 1541"/>
                <a:gd name="T2" fmla="*/ 516 w 1218"/>
                <a:gd name="T3" fmla="*/ 1013 h 1541"/>
                <a:gd name="T4" fmla="*/ 510 w 1218"/>
                <a:gd name="T5" fmla="*/ 1080 h 1541"/>
                <a:gd name="T6" fmla="*/ 548 w 1218"/>
                <a:gd name="T7" fmla="*/ 1135 h 1541"/>
                <a:gd name="T8" fmla="*/ 558 w 1218"/>
                <a:gd name="T9" fmla="*/ 1155 h 1541"/>
                <a:gd name="T10" fmla="*/ 568 w 1218"/>
                <a:gd name="T11" fmla="*/ 1316 h 1541"/>
                <a:gd name="T12" fmla="*/ 609 w 1218"/>
                <a:gd name="T13" fmla="*/ 1336 h 1541"/>
                <a:gd name="T14" fmla="*/ 649 w 1218"/>
                <a:gd name="T15" fmla="*/ 1316 h 1541"/>
                <a:gd name="T16" fmla="*/ 659 w 1218"/>
                <a:gd name="T17" fmla="*/ 1156 h 1541"/>
                <a:gd name="T18" fmla="*/ 669 w 1218"/>
                <a:gd name="T19" fmla="*/ 1134 h 1541"/>
                <a:gd name="T20" fmla="*/ 707 w 1218"/>
                <a:gd name="T21" fmla="*/ 1078 h 1541"/>
                <a:gd name="T22" fmla="*/ 699 w 1218"/>
                <a:gd name="T23" fmla="*/ 1009 h 1541"/>
                <a:gd name="T24" fmla="*/ 649 w 1218"/>
                <a:gd name="T25" fmla="*/ 962 h 1541"/>
                <a:gd name="T26" fmla="*/ 536 w 1218"/>
                <a:gd name="T27" fmla="*/ 201 h 1541"/>
                <a:gd name="T28" fmla="*/ 438 w 1218"/>
                <a:gd name="T29" fmla="*/ 228 h 1541"/>
                <a:gd name="T30" fmla="*/ 368 w 1218"/>
                <a:gd name="T31" fmla="*/ 297 h 1541"/>
                <a:gd name="T32" fmla="*/ 341 w 1218"/>
                <a:gd name="T33" fmla="*/ 395 h 1541"/>
                <a:gd name="T34" fmla="*/ 347 w 1218"/>
                <a:gd name="T35" fmla="*/ 692 h 1541"/>
                <a:gd name="T36" fmla="*/ 877 w 1218"/>
                <a:gd name="T37" fmla="*/ 649 h 1541"/>
                <a:gd name="T38" fmla="*/ 873 w 1218"/>
                <a:gd name="T39" fmla="*/ 361 h 1541"/>
                <a:gd name="T40" fmla="*/ 831 w 1218"/>
                <a:gd name="T41" fmla="*/ 271 h 1541"/>
                <a:gd name="T42" fmla="*/ 750 w 1218"/>
                <a:gd name="T43" fmla="*/ 213 h 1541"/>
                <a:gd name="T44" fmla="*/ 536 w 1218"/>
                <a:gd name="T45" fmla="*/ 201 h 1541"/>
                <a:gd name="T46" fmla="*/ 733 w 1218"/>
                <a:gd name="T47" fmla="*/ 4 h 1541"/>
                <a:gd name="T48" fmla="*/ 868 w 1218"/>
                <a:gd name="T49" fmla="*/ 47 h 1541"/>
                <a:gd name="T50" fmla="*/ 978 w 1218"/>
                <a:gd name="T51" fmla="*/ 132 h 1541"/>
                <a:gd name="T52" fmla="*/ 1051 w 1218"/>
                <a:gd name="T53" fmla="*/ 252 h 1541"/>
                <a:gd name="T54" fmla="*/ 1078 w 1218"/>
                <a:gd name="T55" fmla="*/ 394 h 1541"/>
                <a:gd name="T56" fmla="*/ 1075 w 1218"/>
                <a:gd name="T57" fmla="*/ 695 h 1541"/>
                <a:gd name="T58" fmla="*/ 1156 w 1218"/>
                <a:gd name="T59" fmla="*/ 737 h 1541"/>
                <a:gd name="T60" fmla="*/ 1207 w 1218"/>
                <a:gd name="T61" fmla="*/ 813 h 1541"/>
                <a:gd name="T62" fmla="*/ 1218 w 1218"/>
                <a:gd name="T63" fmla="*/ 1358 h 1541"/>
                <a:gd name="T64" fmla="*/ 1192 w 1218"/>
                <a:gd name="T65" fmla="*/ 1450 h 1541"/>
                <a:gd name="T66" fmla="*/ 1127 w 1218"/>
                <a:gd name="T67" fmla="*/ 1517 h 1541"/>
                <a:gd name="T68" fmla="*/ 1034 w 1218"/>
                <a:gd name="T69" fmla="*/ 1541 h 1541"/>
                <a:gd name="T70" fmla="*/ 119 w 1218"/>
                <a:gd name="T71" fmla="*/ 1530 h 1541"/>
                <a:gd name="T72" fmla="*/ 43 w 1218"/>
                <a:gd name="T73" fmla="*/ 1476 h 1541"/>
                <a:gd name="T74" fmla="*/ 2 w 1218"/>
                <a:gd name="T75" fmla="*/ 1391 h 1541"/>
                <a:gd name="T76" fmla="*/ 2 w 1218"/>
                <a:gd name="T77" fmla="*/ 842 h 1541"/>
                <a:gd name="T78" fmla="*/ 41 w 1218"/>
                <a:gd name="T79" fmla="*/ 759 h 1541"/>
                <a:gd name="T80" fmla="*/ 115 w 1218"/>
                <a:gd name="T81" fmla="*/ 704 h 1541"/>
                <a:gd name="T82" fmla="*/ 142 w 1218"/>
                <a:gd name="T83" fmla="*/ 648 h 1541"/>
                <a:gd name="T84" fmla="*/ 154 w 1218"/>
                <a:gd name="T85" fmla="*/ 297 h 1541"/>
                <a:gd name="T86" fmla="*/ 213 w 1218"/>
                <a:gd name="T87" fmla="*/ 169 h 1541"/>
                <a:gd name="T88" fmla="*/ 312 w 1218"/>
                <a:gd name="T89" fmla="*/ 70 h 1541"/>
                <a:gd name="T90" fmla="*/ 439 w 1218"/>
                <a:gd name="T91" fmla="*/ 13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18" h="1541">
                  <a:moveTo>
                    <a:pt x="603" y="954"/>
                  </a:moveTo>
                  <a:lnTo>
                    <a:pt x="582" y="958"/>
                  </a:lnTo>
                  <a:lnTo>
                    <a:pt x="561" y="966"/>
                  </a:lnTo>
                  <a:lnTo>
                    <a:pt x="543" y="978"/>
                  </a:lnTo>
                  <a:lnTo>
                    <a:pt x="528" y="995"/>
                  </a:lnTo>
                  <a:lnTo>
                    <a:pt x="516" y="1013"/>
                  </a:lnTo>
                  <a:lnTo>
                    <a:pt x="509" y="1036"/>
                  </a:lnTo>
                  <a:lnTo>
                    <a:pt x="507" y="1058"/>
                  </a:lnTo>
                  <a:lnTo>
                    <a:pt x="510" y="1080"/>
                  </a:lnTo>
                  <a:lnTo>
                    <a:pt x="518" y="1101"/>
                  </a:lnTo>
                  <a:lnTo>
                    <a:pt x="531" y="1119"/>
                  </a:lnTo>
                  <a:lnTo>
                    <a:pt x="548" y="1135"/>
                  </a:lnTo>
                  <a:lnTo>
                    <a:pt x="554" y="1141"/>
                  </a:lnTo>
                  <a:lnTo>
                    <a:pt x="558" y="1148"/>
                  </a:lnTo>
                  <a:lnTo>
                    <a:pt x="558" y="1155"/>
                  </a:lnTo>
                  <a:lnTo>
                    <a:pt x="558" y="1286"/>
                  </a:lnTo>
                  <a:lnTo>
                    <a:pt x="561" y="1302"/>
                  </a:lnTo>
                  <a:lnTo>
                    <a:pt x="568" y="1316"/>
                  </a:lnTo>
                  <a:lnTo>
                    <a:pt x="579" y="1327"/>
                  </a:lnTo>
                  <a:lnTo>
                    <a:pt x="592" y="1334"/>
                  </a:lnTo>
                  <a:lnTo>
                    <a:pt x="609" y="1336"/>
                  </a:lnTo>
                  <a:lnTo>
                    <a:pt x="624" y="1334"/>
                  </a:lnTo>
                  <a:lnTo>
                    <a:pt x="638" y="1327"/>
                  </a:lnTo>
                  <a:lnTo>
                    <a:pt x="649" y="1316"/>
                  </a:lnTo>
                  <a:lnTo>
                    <a:pt x="656" y="1302"/>
                  </a:lnTo>
                  <a:lnTo>
                    <a:pt x="659" y="1286"/>
                  </a:lnTo>
                  <a:lnTo>
                    <a:pt x="659" y="1156"/>
                  </a:lnTo>
                  <a:lnTo>
                    <a:pt x="660" y="1148"/>
                  </a:lnTo>
                  <a:lnTo>
                    <a:pt x="663" y="1141"/>
                  </a:lnTo>
                  <a:lnTo>
                    <a:pt x="669" y="1134"/>
                  </a:lnTo>
                  <a:lnTo>
                    <a:pt x="688" y="1118"/>
                  </a:lnTo>
                  <a:lnTo>
                    <a:pt x="700" y="1099"/>
                  </a:lnTo>
                  <a:lnTo>
                    <a:pt x="707" y="1078"/>
                  </a:lnTo>
                  <a:lnTo>
                    <a:pt x="709" y="1053"/>
                  </a:lnTo>
                  <a:lnTo>
                    <a:pt x="706" y="1030"/>
                  </a:lnTo>
                  <a:lnTo>
                    <a:pt x="699" y="1009"/>
                  </a:lnTo>
                  <a:lnTo>
                    <a:pt x="685" y="990"/>
                  </a:lnTo>
                  <a:lnTo>
                    <a:pt x="669" y="975"/>
                  </a:lnTo>
                  <a:lnTo>
                    <a:pt x="649" y="962"/>
                  </a:lnTo>
                  <a:lnTo>
                    <a:pt x="625" y="956"/>
                  </a:lnTo>
                  <a:lnTo>
                    <a:pt x="603" y="954"/>
                  </a:lnTo>
                  <a:close/>
                  <a:moveTo>
                    <a:pt x="536" y="201"/>
                  </a:moveTo>
                  <a:lnTo>
                    <a:pt x="501" y="204"/>
                  </a:lnTo>
                  <a:lnTo>
                    <a:pt x="468" y="213"/>
                  </a:lnTo>
                  <a:lnTo>
                    <a:pt x="438" y="228"/>
                  </a:lnTo>
                  <a:lnTo>
                    <a:pt x="411" y="246"/>
                  </a:lnTo>
                  <a:lnTo>
                    <a:pt x="388" y="271"/>
                  </a:lnTo>
                  <a:lnTo>
                    <a:pt x="368" y="297"/>
                  </a:lnTo>
                  <a:lnTo>
                    <a:pt x="354" y="327"/>
                  </a:lnTo>
                  <a:lnTo>
                    <a:pt x="345" y="361"/>
                  </a:lnTo>
                  <a:lnTo>
                    <a:pt x="341" y="395"/>
                  </a:lnTo>
                  <a:lnTo>
                    <a:pt x="341" y="649"/>
                  </a:lnTo>
                  <a:lnTo>
                    <a:pt x="344" y="671"/>
                  </a:lnTo>
                  <a:lnTo>
                    <a:pt x="347" y="692"/>
                  </a:lnTo>
                  <a:lnTo>
                    <a:pt x="872" y="692"/>
                  </a:lnTo>
                  <a:lnTo>
                    <a:pt x="876" y="671"/>
                  </a:lnTo>
                  <a:lnTo>
                    <a:pt x="877" y="649"/>
                  </a:lnTo>
                  <a:lnTo>
                    <a:pt x="876" y="649"/>
                  </a:lnTo>
                  <a:lnTo>
                    <a:pt x="876" y="395"/>
                  </a:lnTo>
                  <a:lnTo>
                    <a:pt x="873" y="361"/>
                  </a:lnTo>
                  <a:lnTo>
                    <a:pt x="864" y="327"/>
                  </a:lnTo>
                  <a:lnTo>
                    <a:pt x="849" y="297"/>
                  </a:lnTo>
                  <a:lnTo>
                    <a:pt x="831" y="271"/>
                  </a:lnTo>
                  <a:lnTo>
                    <a:pt x="807" y="246"/>
                  </a:lnTo>
                  <a:lnTo>
                    <a:pt x="781" y="228"/>
                  </a:lnTo>
                  <a:lnTo>
                    <a:pt x="750" y="213"/>
                  </a:lnTo>
                  <a:lnTo>
                    <a:pt x="717" y="204"/>
                  </a:lnTo>
                  <a:lnTo>
                    <a:pt x="683" y="201"/>
                  </a:lnTo>
                  <a:lnTo>
                    <a:pt x="536" y="201"/>
                  </a:lnTo>
                  <a:close/>
                  <a:moveTo>
                    <a:pt x="537" y="0"/>
                  </a:moveTo>
                  <a:lnTo>
                    <a:pt x="683" y="0"/>
                  </a:lnTo>
                  <a:lnTo>
                    <a:pt x="733" y="4"/>
                  </a:lnTo>
                  <a:lnTo>
                    <a:pt x="781" y="13"/>
                  </a:lnTo>
                  <a:lnTo>
                    <a:pt x="826" y="27"/>
                  </a:lnTo>
                  <a:lnTo>
                    <a:pt x="868" y="47"/>
                  </a:lnTo>
                  <a:lnTo>
                    <a:pt x="908" y="71"/>
                  </a:lnTo>
                  <a:lnTo>
                    <a:pt x="945" y="100"/>
                  </a:lnTo>
                  <a:lnTo>
                    <a:pt x="978" y="132"/>
                  </a:lnTo>
                  <a:lnTo>
                    <a:pt x="1007" y="169"/>
                  </a:lnTo>
                  <a:lnTo>
                    <a:pt x="1031" y="209"/>
                  </a:lnTo>
                  <a:lnTo>
                    <a:pt x="1051" y="252"/>
                  </a:lnTo>
                  <a:lnTo>
                    <a:pt x="1066" y="297"/>
                  </a:lnTo>
                  <a:lnTo>
                    <a:pt x="1075" y="345"/>
                  </a:lnTo>
                  <a:lnTo>
                    <a:pt x="1078" y="394"/>
                  </a:lnTo>
                  <a:lnTo>
                    <a:pt x="1078" y="648"/>
                  </a:lnTo>
                  <a:lnTo>
                    <a:pt x="1077" y="672"/>
                  </a:lnTo>
                  <a:lnTo>
                    <a:pt x="1075" y="695"/>
                  </a:lnTo>
                  <a:lnTo>
                    <a:pt x="1105" y="705"/>
                  </a:lnTo>
                  <a:lnTo>
                    <a:pt x="1131" y="720"/>
                  </a:lnTo>
                  <a:lnTo>
                    <a:pt x="1156" y="737"/>
                  </a:lnTo>
                  <a:lnTo>
                    <a:pt x="1177" y="760"/>
                  </a:lnTo>
                  <a:lnTo>
                    <a:pt x="1194" y="784"/>
                  </a:lnTo>
                  <a:lnTo>
                    <a:pt x="1207" y="813"/>
                  </a:lnTo>
                  <a:lnTo>
                    <a:pt x="1214" y="843"/>
                  </a:lnTo>
                  <a:lnTo>
                    <a:pt x="1218" y="874"/>
                  </a:lnTo>
                  <a:lnTo>
                    <a:pt x="1218" y="1358"/>
                  </a:lnTo>
                  <a:lnTo>
                    <a:pt x="1214" y="1391"/>
                  </a:lnTo>
                  <a:lnTo>
                    <a:pt x="1205" y="1421"/>
                  </a:lnTo>
                  <a:lnTo>
                    <a:pt x="1192" y="1450"/>
                  </a:lnTo>
                  <a:lnTo>
                    <a:pt x="1174" y="1476"/>
                  </a:lnTo>
                  <a:lnTo>
                    <a:pt x="1152" y="1498"/>
                  </a:lnTo>
                  <a:lnTo>
                    <a:pt x="1127" y="1517"/>
                  </a:lnTo>
                  <a:lnTo>
                    <a:pt x="1098" y="1530"/>
                  </a:lnTo>
                  <a:lnTo>
                    <a:pt x="1067" y="1539"/>
                  </a:lnTo>
                  <a:lnTo>
                    <a:pt x="1034" y="1541"/>
                  </a:lnTo>
                  <a:lnTo>
                    <a:pt x="183" y="1541"/>
                  </a:lnTo>
                  <a:lnTo>
                    <a:pt x="150" y="1539"/>
                  </a:lnTo>
                  <a:lnTo>
                    <a:pt x="119" y="1530"/>
                  </a:lnTo>
                  <a:lnTo>
                    <a:pt x="91" y="1517"/>
                  </a:lnTo>
                  <a:lnTo>
                    <a:pt x="65" y="1498"/>
                  </a:lnTo>
                  <a:lnTo>
                    <a:pt x="43" y="1476"/>
                  </a:lnTo>
                  <a:lnTo>
                    <a:pt x="24" y="1450"/>
                  </a:lnTo>
                  <a:lnTo>
                    <a:pt x="11" y="1421"/>
                  </a:lnTo>
                  <a:lnTo>
                    <a:pt x="2" y="1391"/>
                  </a:lnTo>
                  <a:lnTo>
                    <a:pt x="0" y="1358"/>
                  </a:lnTo>
                  <a:lnTo>
                    <a:pt x="0" y="874"/>
                  </a:lnTo>
                  <a:lnTo>
                    <a:pt x="2" y="842"/>
                  </a:lnTo>
                  <a:lnTo>
                    <a:pt x="11" y="812"/>
                  </a:lnTo>
                  <a:lnTo>
                    <a:pt x="24" y="784"/>
                  </a:lnTo>
                  <a:lnTo>
                    <a:pt x="41" y="759"/>
                  </a:lnTo>
                  <a:lnTo>
                    <a:pt x="63" y="736"/>
                  </a:lnTo>
                  <a:lnTo>
                    <a:pt x="88" y="719"/>
                  </a:lnTo>
                  <a:lnTo>
                    <a:pt x="115" y="704"/>
                  </a:lnTo>
                  <a:lnTo>
                    <a:pt x="145" y="695"/>
                  </a:lnTo>
                  <a:lnTo>
                    <a:pt x="143" y="671"/>
                  </a:lnTo>
                  <a:lnTo>
                    <a:pt x="142" y="648"/>
                  </a:lnTo>
                  <a:lnTo>
                    <a:pt x="142" y="394"/>
                  </a:lnTo>
                  <a:lnTo>
                    <a:pt x="145" y="345"/>
                  </a:lnTo>
                  <a:lnTo>
                    <a:pt x="154" y="297"/>
                  </a:lnTo>
                  <a:lnTo>
                    <a:pt x="168" y="252"/>
                  </a:lnTo>
                  <a:lnTo>
                    <a:pt x="188" y="209"/>
                  </a:lnTo>
                  <a:lnTo>
                    <a:pt x="213" y="169"/>
                  </a:lnTo>
                  <a:lnTo>
                    <a:pt x="242" y="132"/>
                  </a:lnTo>
                  <a:lnTo>
                    <a:pt x="275" y="100"/>
                  </a:lnTo>
                  <a:lnTo>
                    <a:pt x="312" y="70"/>
                  </a:lnTo>
                  <a:lnTo>
                    <a:pt x="351" y="46"/>
                  </a:lnTo>
                  <a:lnTo>
                    <a:pt x="394" y="27"/>
                  </a:lnTo>
                  <a:lnTo>
                    <a:pt x="439" y="13"/>
                  </a:lnTo>
                  <a:lnTo>
                    <a:pt x="487" y="4"/>
                  </a:lnTo>
                  <a:lnTo>
                    <a:pt x="5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 CN Bold" panose="020B080000000000000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16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FC1043ED-ED6B-430E-1580-DE7CB58BF7DD}"/>
              </a:ext>
            </a:extLst>
          </p:cNvPr>
          <p:cNvSpPr txBox="1"/>
          <p:nvPr/>
        </p:nvSpPr>
        <p:spPr>
          <a:xfrm>
            <a:off x="1069133" y="1194918"/>
            <a:ext cx="10211892" cy="7201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随着数电发票时代的到来，凭证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+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发票版可将开票平台输出的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EXCEL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发票明细，准确快速生成用友总账凭证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，成为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开票业务量比较大的财务客户的好帮手。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80C8F64-BFF7-9CB7-7880-50AC6EE39748}"/>
              </a:ext>
            </a:extLst>
          </p:cNvPr>
          <p:cNvSpPr txBox="1"/>
          <p:nvPr/>
        </p:nvSpPr>
        <p:spPr>
          <a:xfrm>
            <a:off x="191035" y="179997"/>
            <a:ext cx="4751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产品简介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EB6FD019-C639-A962-9701-8D5EDA2E271D}"/>
              </a:ext>
            </a:extLst>
          </p:cNvPr>
          <p:cNvSpPr/>
          <p:nvPr/>
        </p:nvSpPr>
        <p:spPr>
          <a:xfrm>
            <a:off x="1069133" y="2438409"/>
            <a:ext cx="3276111" cy="28322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1"/>
                </a:solidFill>
                <a:prstDash val="sysDot"/>
              </a:ln>
              <a:noFill/>
            </a:endParaRPr>
          </a:p>
        </p:txBody>
      </p:sp>
      <p:pic>
        <p:nvPicPr>
          <p:cNvPr id="14" name="图片 13" descr="形状&#10;&#10;中度可信度描述已自动生成">
            <a:extLst>
              <a:ext uri="{FF2B5EF4-FFF2-40B4-BE49-F238E27FC236}">
                <a16:creationId xmlns:a16="http://schemas.microsoft.com/office/drawing/2014/main" xmlns="" id="{91729C1A-ED53-0442-F1F9-16F34D795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09" y="2868555"/>
            <a:ext cx="2512558" cy="56044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AD4B0811-0CB3-FE65-BF65-94B223ED2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36" y="3765997"/>
            <a:ext cx="2878104" cy="486255"/>
          </a:xfrm>
          <a:prstGeom prst="rect">
            <a:avLst/>
          </a:prstGeom>
        </p:spPr>
      </p:pic>
      <p:pic>
        <p:nvPicPr>
          <p:cNvPr id="22" name="图形 21">
            <a:extLst>
              <a:ext uri="{FF2B5EF4-FFF2-40B4-BE49-F238E27FC236}">
                <a16:creationId xmlns:a16="http://schemas.microsoft.com/office/drawing/2014/main" xmlns="" id="{C3E59D73-9FF3-6D55-7627-49F90894B3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44921" y="4252252"/>
            <a:ext cx="1124533" cy="1124533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375FAAAF-39DF-FE55-EA37-8860AFCEC272}"/>
              </a:ext>
            </a:extLst>
          </p:cNvPr>
          <p:cNvSpPr txBox="1"/>
          <p:nvPr/>
        </p:nvSpPr>
        <p:spPr>
          <a:xfrm>
            <a:off x="2087849" y="5490636"/>
            <a:ext cx="1238675" cy="43332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开票平台</a:t>
            </a:r>
          </a:p>
        </p:txBody>
      </p:sp>
      <p:sp>
        <p:nvSpPr>
          <p:cNvPr id="24" name="流程图: 预定义过程 23">
            <a:extLst>
              <a:ext uri="{FF2B5EF4-FFF2-40B4-BE49-F238E27FC236}">
                <a16:creationId xmlns:a16="http://schemas.microsoft.com/office/drawing/2014/main" xmlns="" id="{B38A81D0-179D-7654-C146-1C331C839544}"/>
              </a:ext>
            </a:extLst>
          </p:cNvPr>
          <p:cNvSpPr/>
          <p:nvPr/>
        </p:nvSpPr>
        <p:spPr>
          <a:xfrm>
            <a:off x="5301794" y="3511452"/>
            <a:ext cx="2208613" cy="995344"/>
          </a:xfrm>
          <a:prstGeom prst="flowChartPredefined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凭证</a:t>
            </a:r>
            <a:r>
              <a:rPr lang="en-US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缺角矩形 24">
            <a:extLst>
              <a:ext uri="{FF2B5EF4-FFF2-40B4-BE49-F238E27FC236}">
                <a16:creationId xmlns:a16="http://schemas.microsoft.com/office/drawing/2014/main" xmlns="" id="{BBF233F0-681B-1562-7AD2-C7A102508644}"/>
              </a:ext>
            </a:extLst>
          </p:cNvPr>
          <p:cNvSpPr/>
          <p:nvPr/>
        </p:nvSpPr>
        <p:spPr>
          <a:xfrm>
            <a:off x="8466957" y="2713103"/>
            <a:ext cx="2661007" cy="2557540"/>
          </a:xfrm>
          <a:prstGeom prst="plaqu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用友财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务系统</a:t>
            </a:r>
          </a:p>
        </p:txBody>
      </p:sp>
      <p:sp>
        <p:nvSpPr>
          <p:cNvPr id="26" name="箭头: 右 25">
            <a:extLst>
              <a:ext uri="{FF2B5EF4-FFF2-40B4-BE49-F238E27FC236}">
                <a16:creationId xmlns:a16="http://schemas.microsoft.com/office/drawing/2014/main" xmlns="" id="{63AA2A16-AB6A-C2DA-D4E5-832BFF525D99}"/>
              </a:ext>
            </a:extLst>
          </p:cNvPr>
          <p:cNvSpPr/>
          <p:nvPr/>
        </p:nvSpPr>
        <p:spPr>
          <a:xfrm>
            <a:off x="4352481" y="3638438"/>
            <a:ext cx="949313" cy="741372"/>
          </a:xfrm>
          <a:prstGeom prst="rightArrow">
            <a:avLst/>
          </a:prstGeom>
          <a:gradFill flip="none" rotWithShape="1">
            <a:gsLst>
              <a:gs pos="0">
                <a:schemeClr val="bg2"/>
              </a:gs>
              <a:gs pos="35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箭头: 右 27">
            <a:extLst>
              <a:ext uri="{FF2B5EF4-FFF2-40B4-BE49-F238E27FC236}">
                <a16:creationId xmlns:a16="http://schemas.microsoft.com/office/drawing/2014/main" xmlns="" id="{B599870D-7A8D-9F25-42F7-6E214DDEC46E}"/>
              </a:ext>
            </a:extLst>
          </p:cNvPr>
          <p:cNvSpPr/>
          <p:nvPr/>
        </p:nvSpPr>
        <p:spPr>
          <a:xfrm>
            <a:off x="7510407" y="3638438"/>
            <a:ext cx="949313" cy="741372"/>
          </a:xfrm>
          <a:prstGeom prst="rightArrow">
            <a:avLst/>
          </a:prstGeom>
          <a:gradFill flip="none" rotWithShape="1">
            <a:gsLst>
              <a:gs pos="0">
                <a:schemeClr val="bg2"/>
              </a:gs>
              <a:gs pos="35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5602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80C8F64-BFF7-9CB7-7880-50AC6EE39748}"/>
              </a:ext>
            </a:extLst>
          </p:cNvPr>
          <p:cNvSpPr txBox="1"/>
          <p:nvPr/>
        </p:nvSpPr>
        <p:spPr>
          <a:xfrm>
            <a:off x="191035" y="179997"/>
            <a:ext cx="4751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功能亮点</a:t>
            </a:r>
          </a:p>
        </p:txBody>
      </p:sp>
      <p:sp>
        <p:nvSpPr>
          <p:cNvPr id="54" name="Up Arrow 61">
            <a:extLst>
              <a:ext uri="{FF2B5EF4-FFF2-40B4-BE49-F238E27FC236}">
                <a16:creationId xmlns:a16="http://schemas.microsoft.com/office/drawing/2014/main" xmlns="" id="{7FA3D350-D69B-0A40-297D-CDA0EAA80C8D}"/>
              </a:ext>
            </a:extLst>
          </p:cNvPr>
          <p:cNvSpPr/>
          <p:nvPr/>
        </p:nvSpPr>
        <p:spPr>
          <a:xfrm rot="5400000">
            <a:off x="5581970" y="-577806"/>
            <a:ext cx="592539" cy="7990445"/>
          </a:xfrm>
          <a:prstGeom prst="upArrow">
            <a:avLst>
              <a:gd name="adj1" fmla="val 50000"/>
              <a:gd name="adj2" fmla="val 6714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5" dirty="0">
              <a:cs typeface="+mn-ea"/>
              <a:sym typeface="+mn-lt"/>
            </a:endParaRPr>
          </a:p>
        </p:txBody>
      </p:sp>
      <p:sp>
        <p:nvSpPr>
          <p:cNvPr id="55" name="Bent Arrow 59">
            <a:extLst>
              <a:ext uri="{FF2B5EF4-FFF2-40B4-BE49-F238E27FC236}">
                <a16:creationId xmlns:a16="http://schemas.microsoft.com/office/drawing/2014/main" xmlns="" id="{10F4CDD9-2B9F-C425-8926-B37E7F99B50E}"/>
              </a:ext>
            </a:extLst>
          </p:cNvPr>
          <p:cNvSpPr/>
          <p:nvPr/>
        </p:nvSpPr>
        <p:spPr>
          <a:xfrm rot="5400000" flipH="1">
            <a:off x="2428570" y="1349377"/>
            <a:ext cx="1239249" cy="2330353"/>
          </a:xfrm>
          <a:prstGeom prst="bentArrow">
            <a:avLst>
              <a:gd name="adj1" fmla="val 12379"/>
              <a:gd name="adj2" fmla="val 14760"/>
              <a:gd name="adj3" fmla="val 20722"/>
              <a:gd name="adj4" fmla="val 294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5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6" name="Bent Arrow 34">
            <a:extLst>
              <a:ext uri="{FF2B5EF4-FFF2-40B4-BE49-F238E27FC236}">
                <a16:creationId xmlns:a16="http://schemas.microsoft.com/office/drawing/2014/main" xmlns="" id="{2D57C20E-D787-C1F3-1435-BC4507F527A3}"/>
              </a:ext>
            </a:extLst>
          </p:cNvPr>
          <p:cNvSpPr/>
          <p:nvPr/>
        </p:nvSpPr>
        <p:spPr>
          <a:xfrm rot="5400000" flipH="1">
            <a:off x="5103861" y="1349377"/>
            <a:ext cx="1239249" cy="2330353"/>
          </a:xfrm>
          <a:prstGeom prst="bentArrow">
            <a:avLst>
              <a:gd name="adj1" fmla="val 12379"/>
              <a:gd name="adj2" fmla="val 14760"/>
              <a:gd name="adj3" fmla="val 20722"/>
              <a:gd name="adj4" fmla="val 2949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5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7" name="Bent Arrow 35">
            <a:extLst>
              <a:ext uri="{FF2B5EF4-FFF2-40B4-BE49-F238E27FC236}">
                <a16:creationId xmlns:a16="http://schemas.microsoft.com/office/drawing/2014/main" xmlns="" id="{017FC7D1-C92E-527F-A673-DCDE2F898C1B}"/>
              </a:ext>
            </a:extLst>
          </p:cNvPr>
          <p:cNvSpPr/>
          <p:nvPr/>
        </p:nvSpPr>
        <p:spPr>
          <a:xfrm rot="5400000" flipH="1">
            <a:off x="7779150" y="1349377"/>
            <a:ext cx="1239249" cy="2330353"/>
          </a:xfrm>
          <a:prstGeom prst="bentArrow">
            <a:avLst>
              <a:gd name="adj1" fmla="val 12379"/>
              <a:gd name="adj2" fmla="val 14760"/>
              <a:gd name="adj3" fmla="val 20722"/>
              <a:gd name="adj4" fmla="val 2949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5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8" name="Bent Arrow 38">
            <a:extLst>
              <a:ext uri="{FF2B5EF4-FFF2-40B4-BE49-F238E27FC236}">
                <a16:creationId xmlns:a16="http://schemas.microsoft.com/office/drawing/2014/main" xmlns="" id="{29A638D4-67CE-C113-47DA-40C63F3FAD72}"/>
              </a:ext>
            </a:extLst>
          </p:cNvPr>
          <p:cNvSpPr/>
          <p:nvPr/>
        </p:nvSpPr>
        <p:spPr>
          <a:xfrm rot="16200000" flipH="1" flipV="1">
            <a:off x="2428570" y="3168133"/>
            <a:ext cx="1239249" cy="2330353"/>
          </a:xfrm>
          <a:prstGeom prst="bentArrow">
            <a:avLst>
              <a:gd name="adj1" fmla="val 12379"/>
              <a:gd name="adj2" fmla="val 14760"/>
              <a:gd name="adj3" fmla="val 20722"/>
              <a:gd name="adj4" fmla="val 294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5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9" name="Bent Arrow 39">
            <a:extLst>
              <a:ext uri="{FF2B5EF4-FFF2-40B4-BE49-F238E27FC236}">
                <a16:creationId xmlns:a16="http://schemas.microsoft.com/office/drawing/2014/main" xmlns="" id="{17CEBA29-B0FC-305E-FC31-E64CE42FC218}"/>
              </a:ext>
            </a:extLst>
          </p:cNvPr>
          <p:cNvSpPr/>
          <p:nvPr/>
        </p:nvSpPr>
        <p:spPr>
          <a:xfrm rot="16200000" flipH="1" flipV="1">
            <a:off x="5103861" y="3168133"/>
            <a:ext cx="1239249" cy="2330353"/>
          </a:xfrm>
          <a:prstGeom prst="bentArrow">
            <a:avLst>
              <a:gd name="adj1" fmla="val 12379"/>
              <a:gd name="adj2" fmla="val 14760"/>
              <a:gd name="adj3" fmla="val 20722"/>
              <a:gd name="adj4" fmla="val 2949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5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0" name="Bent Arrow 40">
            <a:extLst>
              <a:ext uri="{FF2B5EF4-FFF2-40B4-BE49-F238E27FC236}">
                <a16:creationId xmlns:a16="http://schemas.microsoft.com/office/drawing/2014/main" xmlns="" id="{FD42140E-AF0C-B495-9CA2-D415EAFCE463}"/>
              </a:ext>
            </a:extLst>
          </p:cNvPr>
          <p:cNvSpPr/>
          <p:nvPr/>
        </p:nvSpPr>
        <p:spPr>
          <a:xfrm rot="16200000" flipH="1" flipV="1">
            <a:off x="7779150" y="3168133"/>
            <a:ext cx="1239249" cy="2330353"/>
          </a:xfrm>
          <a:prstGeom prst="bentArrow">
            <a:avLst>
              <a:gd name="adj1" fmla="val 12379"/>
              <a:gd name="adj2" fmla="val 14760"/>
              <a:gd name="adj3" fmla="val 20722"/>
              <a:gd name="adj4" fmla="val 2949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5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2" name="Teardrop 47">
            <a:extLst>
              <a:ext uri="{FF2B5EF4-FFF2-40B4-BE49-F238E27FC236}">
                <a16:creationId xmlns:a16="http://schemas.microsoft.com/office/drawing/2014/main" xmlns="" id="{79ACF68D-93EC-6194-FB46-2FCD7BF997F5}"/>
              </a:ext>
            </a:extLst>
          </p:cNvPr>
          <p:cNvSpPr>
            <a:spLocks noChangeAspect="1"/>
          </p:cNvSpPr>
          <p:nvPr/>
        </p:nvSpPr>
        <p:spPr>
          <a:xfrm>
            <a:off x="9082637" y="1185995"/>
            <a:ext cx="625361" cy="607457"/>
          </a:xfrm>
          <a:prstGeom prst="teardrop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65" name="Teardrop 50">
            <a:extLst>
              <a:ext uri="{FF2B5EF4-FFF2-40B4-BE49-F238E27FC236}">
                <a16:creationId xmlns:a16="http://schemas.microsoft.com/office/drawing/2014/main" xmlns="" id="{40077D9E-36D1-0860-680B-550E155115C3}"/>
              </a:ext>
            </a:extLst>
          </p:cNvPr>
          <p:cNvSpPr>
            <a:spLocks noChangeAspect="1"/>
          </p:cNvSpPr>
          <p:nvPr/>
        </p:nvSpPr>
        <p:spPr>
          <a:xfrm>
            <a:off x="6402288" y="5011820"/>
            <a:ext cx="625361" cy="607457"/>
          </a:xfrm>
          <a:prstGeom prst="teardrop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5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68" name="Teardrop 53">
            <a:extLst>
              <a:ext uri="{FF2B5EF4-FFF2-40B4-BE49-F238E27FC236}">
                <a16:creationId xmlns:a16="http://schemas.microsoft.com/office/drawing/2014/main" xmlns="" id="{10FC7794-1769-8BF2-F412-D0C132F7B1A3}"/>
              </a:ext>
            </a:extLst>
          </p:cNvPr>
          <p:cNvSpPr>
            <a:spLocks noChangeAspect="1"/>
          </p:cNvSpPr>
          <p:nvPr/>
        </p:nvSpPr>
        <p:spPr>
          <a:xfrm>
            <a:off x="3680358" y="5011820"/>
            <a:ext cx="625361" cy="607457"/>
          </a:xfrm>
          <a:prstGeom prst="teardrop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5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71" name="Teardrop 56">
            <a:extLst>
              <a:ext uri="{FF2B5EF4-FFF2-40B4-BE49-F238E27FC236}">
                <a16:creationId xmlns:a16="http://schemas.microsoft.com/office/drawing/2014/main" xmlns="" id="{EEB993E1-20DF-77ED-5B78-B5F09725A07B}"/>
              </a:ext>
            </a:extLst>
          </p:cNvPr>
          <p:cNvSpPr>
            <a:spLocks noChangeAspect="1"/>
          </p:cNvSpPr>
          <p:nvPr/>
        </p:nvSpPr>
        <p:spPr>
          <a:xfrm>
            <a:off x="6402288" y="1185995"/>
            <a:ext cx="625361" cy="607457"/>
          </a:xfrm>
          <a:prstGeom prst="teardrop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5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74" name="Teardrop 68">
            <a:extLst>
              <a:ext uri="{FF2B5EF4-FFF2-40B4-BE49-F238E27FC236}">
                <a16:creationId xmlns:a16="http://schemas.microsoft.com/office/drawing/2014/main" xmlns="" id="{3B5D3871-82E2-08D0-1CB1-42B66941FD11}"/>
              </a:ext>
            </a:extLst>
          </p:cNvPr>
          <p:cNvSpPr>
            <a:spLocks noChangeAspect="1"/>
          </p:cNvSpPr>
          <p:nvPr/>
        </p:nvSpPr>
        <p:spPr>
          <a:xfrm>
            <a:off x="3710242" y="1185995"/>
            <a:ext cx="625361" cy="607457"/>
          </a:xfrm>
          <a:prstGeom prst="teardrop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7" name="Teardrop 73">
            <a:extLst>
              <a:ext uri="{FF2B5EF4-FFF2-40B4-BE49-F238E27FC236}">
                <a16:creationId xmlns:a16="http://schemas.microsoft.com/office/drawing/2014/main" xmlns="" id="{1A07D457-C0EF-74B6-900A-5CDC41A74456}"/>
              </a:ext>
            </a:extLst>
          </p:cNvPr>
          <p:cNvSpPr>
            <a:spLocks noChangeAspect="1"/>
          </p:cNvSpPr>
          <p:nvPr/>
        </p:nvSpPr>
        <p:spPr>
          <a:xfrm>
            <a:off x="9082637" y="5011820"/>
            <a:ext cx="625361" cy="607457"/>
          </a:xfrm>
          <a:prstGeom prst="teardrop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5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82" name="TextBox 18">
            <a:extLst>
              <a:ext uri="{FF2B5EF4-FFF2-40B4-BE49-F238E27FC236}">
                <a16:creationId xmlns:a16="http://schemas.microsoft.com/office/drawing/2014/main" xmlns="" id="{3D529EE9-ED67-7CBA-70FE-939DE0C458A5}"/>
              </a:ext>
            </a:extLst>
          </p:cNvPr>
          <p:cNvSpPr txBox="1"/>
          <p:nvPr/>
        </p:nvSpPr>
        <p:spPr>
          <a:xfrm flipH="1">
            <a:off x="1481046" y="220770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自定义发票方案</a:t>
            </a:r>
            <a:endParaRPr lang="en-US" sz="2400" b="1" dirty="0">
              <a:cs typeface="+mn-ea"/>
              <a:sym typeface="+mn-lt"/>
            </a:endParaRPr>
          </a:p>
        </p:txBody>
      </p:sp>
      <p:sp>
        <p:nvSpPr>
          <p:cNvPr id="85" name="TextBox 18">
            <a:extLst>
              <a:ext uri="{FF2B5EF4-FFF2-40B4-BE49-F238E27FC236}">
                <a16:creationId xmlns:a16="http://schemas.microsoft.com/office/drawing/2014/main" xmlns="" id="{B5D01805-1300-3A20-FB1D-90C372FE909B}"/>
              </a:ext>
            </a:extLst>
          </p:cNvPr>
          <p:cNvSpPr txBox="1"/>
          <p:nvPr/>
        </p:nvSpPr>
        <p:spPr>
          <a:xfrm flipH="1">
            <a:off x="4937472" y="220770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档案追加</a:t>
            </a:r>
            <a:endParaRPr lang="en-US" sz="2400" b="1" dirty="0">
              <a:cs typeface="+mn-ea"/>
              <a:sym typeface="+mn-lt"/>
            </a:endParaRPr>
          </a:p>
        </p:txBody>
      </p:sp>
      <p:sp>
        <p:nvSpPr>
          <p:cNvPr id="88" name="TextBox 18">
            <a:extLst>
              <a:ext uri="{FF2B5EF4-FFF2-40B4-BE49-F238E27FC236}">
                <a16:creationId xmlns:a16="http://schemas.microsoft.com/office/drawing/2014/main" xmlns="" id="{F6007572-5830-2C02-992B-E091EF561400}"/>
              </a:ext>
            </a:extLst>
          </p:cNvPr>
          <p:cNvSpPr txBox="1"/>
          <p:nvPr/>
        </p:nvSpPr>
        <p:spPr>
          <a:xfrm flipH="1">
            <a:off x="7524379" y="220770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智能分析</a:t>
            </a:r>
            <a:endParaRPr lang="en-US" sz="2400" b="1" dirty="0">
              <a:cs typeface="+mn-ea"/>
              <a:sym typeface="+mn-lt"/>
            </a:endParaRPr>
          </a:p>
        </p:txBody>
      </p:sp>
      <p:sp>
        <p:nvSpPr>
          <p:cNvPr id="91" name="TextBox 18">
            <a:extLst>
              <a:ext uri="{FF2B5EF4-FFF2-40B4-BE49-F238E27FC236}">
                <a16:creationId xmlns:a16="http://schemas.microsoft.com/office/drawing/2014/main" xmlns="" id="{E1C3C917-48F2-3359-D801-D8F9B17CA732}"/>
              </a:ext>
            </a:extLst>
          </p:cNvPr>
          <p:cNvSpPr txBox="1"/>
          <p:nvPr/>
        </p:nvSpPr>
        <p:spPr>
          <a:xfrm flipH="1">
            <a:off x="7524379" y="408536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易用高效</a:t>
            </a:r>
            <a:endParaRPr lang="en-US" sz="2400" b="1" dirty="0">
              <a:cs typeface="+mn-ea"/>
              <a:sym typeface="+mn-lt"/>
            </a:endParaRPr>
          </a:p>
        </p:txBody>
      </p:sp>
      <p:sp>
        <p:nvSpPr>
          <p:cNvPr id="94" name="TextBox 18">
            <a:extLst>
              <a:ext uri="{FF2B5EF4-FFF2-40B4-BE49-F238E27FC236}">
                <a16:creationId xmlns:a16="http://schemas.microsoft.com/office/drawing/2014/main" xmlns="" id="{FD865D66-585F-AFA4-C927-C0817F8644B7}"/>
              </a:ext>
            </a:extLst>
          </p:cNvPr>
          <p:cNvSpPr txBox="1"/>
          <p:nvPr/>
        </p:nvSpPr>
        <p:spPr>
          <a:xfrm flipH="1">
            <a:off x="4937472" y="408536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档案对照</a:t>
            </a:r>
            <a:endParaRPr lang="en-US" sz="2400" b="1" dirty="0">
              <a:cs typeface="+mn-ea"/>
              <a:sym typeface="+mn-lt"/>
            </a:endParaRPr>
          </a:p>
        </p:txBody>
      </p:sp>
      <p:sp>
        <p:nvSpPr>
          <p:cNvPr id="99" name="TextBox 18">
            <a:extLst>
              <a:ext uri="{FF2B5EF4-FFF2-40B4-BE49-F238E27FC236}">
                <a16:creationId xmlns:a16="http://schemas.microsoft.com/office/drawing/2014/main" xmlns="" id="{8BA93701-EC51-9C30-A1E9-95F0CD149150}"/>
              </a:ext>
            </a:extLst>
          </p:cNvPr>
          <p:cNvSpPr txBox="1"/>
          <p:nvPr/>
        </p:nvSpPr>
        <p:spPr>
          <a:xfrm flipH="1">
            <a:off x="1489531" y="4085364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自定义凭证样式</a:t>
            </a:r>
            <a:endParaRPr lang="en-US" sz="2400" b="1" dirty="0">
              <a:cs typeface="+mn-ea"/>
              <a:sym typeface="+mn-lt"/>
            </a:endParaRPr>
          </a:p>
        </p:txBody>
      </p:sp>
      <p:sp>
        <p:nvSpPr>
          <p:cNvPr id="100" name="Freeform 24">
            <a:extLst>
              <a:ext uri="{FF2B5EF4-FFF2-40B4-BE49-F238E27FC236}">
                <a16:creationId xmlns:a16="http://schemas.microsoft.com/office/drawing/2014/main" xmlns="" id="{D44F96C1-F7CB-6B5C-2536-7C97ABF454F4}"/>
              </a:ext>
            </a:extLst>
          </p:cNvPr>
          <p:cNvSpPr>
            <a:spLocks noEditPoints="1"/>
          </p:cNvSpPr>
          <p:nvPr/>
        </p:nvSpPr>
        <p:spPr bwMode="auto">
          <a:xfrm>
            <a:off x="9231783" y="1292366"/>
            <a:ext cx="349103" cy="346386"/>
          </a:xfrm>
          <a:custGeom>
            <a:avLst/>
            <a:gdLst>
              <a:gd name="T0" fmla="*/ 169 w 193"/>
              <a:gd name="T1" fmla="*/ 106 h 191"/>
              <a:gd name="T2" fmla="*/ 166 w 193"/>
              <a:gd name="T3" fmla="*/ 20 h 191"/>
              <a:gd name="T4" fmla="*/ 89 w 193"/>
              <a:gd name="T5" fmla="*/ 19 h 191"/>
              <a:gd name="T6" fmla="*/ 83 w 193"/>
              <a:gd name="T7" fmla="*/ 102 h 191"/>
              <a:gd name="T8" fmla="*/ 73 w 193"/>
              <a:gd name="T9" fmla="*/ 112 h 191"/>
              <a:gd name="T10" fmla="*/ 71 w 193"/>
              <a:gd name="T11" fmla="*/ 111 h 191"/>
              <a:gd name="T12" fmla="*/ 3 w 193"/>
              <a:gd name="T13" fmla="*/ 178 h 191"/>
              <a:gd name="T14" fmla="*/ 3 w 193"/>
              <a:gd name="T15" fmla="*/ 188 h 191"/>
              <a:gd name="T16" fmla="*/ 3 w 193"/>
              <a:gd name="T17" fmla="*/ 188 h 191"/>
              <a:gd name="T18" fmla="*/ 13 w 193"/>
              <a:gd name="T19" fmla="*/ 188 h 191"/>
              <a:gd name="T20" fmla="*/ 81 w 193"/>
              <a:gd name="T21" fmla="*/ 120 h 191"/>
              <a:gd name="T22" fmla="*/ 79 w 193"/>
              <a:gd name="T23" fmla="*/ 118 h 191"/>
              <a:gd name="T24" fmla="*/ 89 w 193"/>
              <a:gd name="T25" fmla="*/ 108 h 191"/>
              <a:gd name="T26" fmla="*/ 169 w 193"/>
              <a:gd name="T27" fmla="*/ 106 h 191"/>
              <a:gd name="T28" fmla="*/ 93 w 193"/>
              <a:gd name="T29" fmla="*/ 30 h 191"/>
              <a:gd name="T30" fmla="*/ 161 w 193"/>
              <a:gd name="T31" fmla="*/ 30 h 191"/>
              <a:gd name="T32" fmla="*/ 161 w 193"/>
              <a:gd name="T33" fmla="*/ 98 h 191"/>
              <a:gd name="T34" fmla="*/ 93 w 193"/>
              <a:gd name="T35" fmla="*/ 98 h 191"/>
              <a:gd name="T36" fmla="*/ 93 w 193"/>
              <a:gd name="T37" fmla="*/ 3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3" h="191">
                <a:moveTo>
                  <a:pt x="169" y="106"/>
                </a:moveTo>
                <a:cubicBezTo>
                  <a:pt x="193" y="82"/>
                  <a:pt x="192" y="43"/>
                  <a:pt x="166" y="20"/>
                </a:cubicBezTo>
                <a:cubicBezTo>
                  <a:pt x="145" y="0"/>
                  <a:pt x="111" y="0"/>
                  <a:pt x="89" y="19"/>
                </a:cubicBezTo>
                <a:cubicBezTo>
                  <a:pt x="64" y="41"/>
                  <a:pt x="62" y="78"/>
                  <a:pt x="83" y="102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3" y="178"/>
                  <a:pt x="3" y="178"/>
                  <a:pt x="3" y="178"/>
                </a:cubicBezTo>
                <a:cubicBezTo>
                  <a:pt x="0" y="181"/>
                  <a:pt x="0" y="185"/>
                  <a:pt x="3" y="188"/>
                </a:cubicBezTo>
                <a:cubicBezTo>
                  <a:pt x="3" y="188"/>
                  <a:pt x="3" y="188"/>
                  <a:pt x="3" y="188"/>
                </a:cubicBezTo>
                <a:cubicBezTo>
                  <a:pt x="6" y="191"/>
                  <a:pt x="10" y="191"/>
                  <a:pt x="13" y="188"/>
                </a:cubicBezTo>
                <a:cubicBezTo>
                  <a:pt x="81" y="120"/>
                  <a:pt x="81" y="120"/>
                  <a:pt x="81" y="120"/>
                </a:cubicBezTo>
                <a:cubicBezTo>
                  <a:pt x="79" y="118"/>
                  <a:pt x="79" y="118"/>
                  <a:pt x="79" y="118"/>
                </a:cubicBezTo>
                <a:cubicBezTo>
                  <a:pt x="89" y="108"/>
                  <a:pt x="89" y="108"/>
                  <a:pt x="89" y="108"/>
                </a:cubicBezTo>
                <a:cubicBezTo>
                  <a:pt x="112" y="128"/>
                  <a:pt x="147" y="128"/>
                  <a:pt x="169" y="106"/>
                </a:cubicBezTo>
                <a:close/>
                <a:moveTo>
                  <a:pt x="93" y="30"/>
                </a:moveTo>
                <a:cubicBezTo>
                  <a:pt x="112" y="11"/>
                  <a:pt x="142" y="11"/>
                  <a:pt x="161" y="30"/>
                </a:cubicBezTo>
                <a:cubicBezTo>
                  <a:pt x="180" y="49"/>
                  <a:pt x="180" y="79"/>
                  <a:pt x="161" y="98"/>
                </a:cubicBezTo>
                <a:cubicBezTo>
                  <a:pt x="142" y="116"/>
                  <a:pt x="112" y="116"/>
                  <a:pt x="93" y="98"/>
                </a:cubicBezTo>
                <a:cubicBezTo>
                  <a:pt x="75" y="79"/>
                  <a:pt x="75" y="49"/>
                  <a:pt x="93" y="3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1" name="Freeform 62">
            <a:extLst>
              <a:ext uri="{FF2B5EF4-FFF2-40B4-BE49-F238E27FC236}">
                <a16:creationId xmlns:a16="http://schemas.microsoft.com/office/drawing/2014/main" xmlns="" id="{F5DE3F9A-C03F-4F92-D7C7-DB750071E44C}"/>
              </a:ext>
            </a:extLst>
          </p:cNvPr>
          <p:cNvSpPr>
            <a:spLocks noEditPoints="1"/>
          </p:cNvSpPr>
          <p:nvPr/>
        </p:nvSpPr>
        <p:spPr bwMode="auto">
          <a:xfrm>
            <a:off x="3862802" y="1315421"/>
            <a:ext cx="350569" cy="348604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4472C4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grpSp>
        <p:nvGrpSpPr>
          <p:cNvPr id="108" name="Group 44">
            <a:extLst>
              <a:ext uri="{FF2B5EF4-FFF2-40B4-BE49-F238E27FC236}">
                <a16:creationId xmlns:a16="http://schemas.microsoft.com/office/drawing/2014/main" xmlns="" id="{C4E7C359-289B-2A63-6F0B-780694C70AA5}"/>
              </a:ext>
            </a:extLst>
          </p:cNvPr>
          <p:cNvGrpSpPr/>
          <p:nvPr/>
        </p:nvGrpSpPr>
        <p:grpSpPr>
          <a:xfrm>
            <a:off x="9244624" y="5137460"/>
            <a:ext cx="336262" cy="336262"/>
            <a:chOff x="328613" y="4186238"/>
            <a:chExt cx="292100" cy="292100"/>
          </a:xfrm>
          <a:solidFill>
            <a:schemeClr val="bg1"/>
          </a:solidFill>
        </p:grpSpPr>
        <p:sp>
          <p:nvSpPr>
            <p:cNvPr id="109" name="Freeform 71">
              <a:extLst>
                <a:ext uri="{FF2B5EF4-FFF2-40B4-BE49-F238E27FC236}">
                  <a16:creationId xmlns:a16="http://schemas.microsoft.com/office/drawing/2014/main" xmlns="" id="{B4B1609B-44CF-B50B-0ED4-6C2C07C635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8" y="4186238"/>
              <a:ext cx="206375" cy="206375"/>
            </a:xfrm>
            <a:custGeom>
              <a:avLst/>
              <a:gdLst/>
              <a:ahLst/>
              <a:cxnLst>
                <a:cxn ang="0">
                  <a:pos x="57" y="8"/>
                </a:cxn>
                <a:cxn ang="0">
                  <a:pos x="33" y="23"/>
                </a:cxn>
                <a:cxn ang="0">
                  <a:pos x="2" y="54"/>
                </a:cxn>
                <a:cxn ang="0">
                  <a:pos x="2" y="64"/>
                </a:cxn>
                <a:cxn ang="0">
                  <a:pos x="18" y="79"/>
                </a:cxn>
                <a:cxn ang="0">
                  <a:pos x="28" y="79"/>
                </a:cxn>
                <a:cxn ang="0">
                  <a:pos x="59" y="49"/>
                </a:cxn>
                <a:cxn ang="0">
                  <a:pos x="74" y="25"/>
                </a:cxn>
                <a:cxn ang="0">
                  <a:pos x="82" y="0"/>
                </a:cxn>
                <a:cxn ang="0">
                  <a:pos x="57" y="8"/>
                </a:cxn>
                <a:cxn ang="0">
                  <a:pos x="36" y="61"/>
                </a:cxn>
                <a:cxn ang="0">
                  <a:pos x="20" y="61"/>
                </a:cxn>
                <a:cxn ang="0">
                  <a:pos x="20" y="46"/>
                </a:cxn>
                <a:cxn ang="0">
                  <a:pos x="36" y="46"/>
                </a:cxn>
                <a:cxn ang="0">
                  <a:pos x="36" y="61"/>
                </a:cxn>
                <a:cxn ang="0">
                  <a:pos x="56" y="41"/>
                </a:cxn>
                <a:cxn ang="0">
                  <a:pos x="41" y="41"/>
                </a:cxn>
                <a:cxn ang="0">
                  <a:pos x="41" y="26"/>
                </a:cxn>
                <a:cxn ang="0">
                  <a:pos x="56" y="26"/>
                </a:cxn>
                <a:cxn ang="0">
                  <a:pos x="56" y="41"/>
                </a:cxn>
              </a:cxnLst>
              <a:rect l="0" t="0" r="r" b="b"/>
              <a:pathLst>
                <a:path w="82" h="82">
                  <a:moveTo>
                    <a:pt x="57" y="8"/>
                  </a:moveTo>
                  <a:cubicBezTo>
                    <a:pt x="50" y="11"/>
                    <a:pt x="39" y="17"/>
                    <a:pt x="33" y="2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57"/>
                    <a:pt x="0" y="61"/>
                    <a:pt x="2" y="64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21" y="82"/>
                    <a:pt x="25" y="82"/>
                    <a:pt x="28" y="7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65" y="43"/>
                    <a:pt x="71" y="32"/>
                    <a:pt x="74" y="25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57" y="8"/>
                  </a:lnTo>
                  <a:close/>
                  <a:moveTo>
                    <a:pt x="36" y="61"/>
                  </a:moveTo>
                  <a:cubicBezTo>
                    <a:pt x="32" y="66"/>
                    <a:pt x="25" y="66"/>
                    <a:pt x="20" y="61"/>
                  </a:cubicBezTo>
                  <a:cubicBezTo>
                    <a:pt x="16" y="57"/>
                    <a:pt x="16" y="50"/>
                    <a:pt x="20" y="46"/>
                  </a:cubicBezTo>
                  <a:cubicBezTo>
                    <a:pt x="25" y="42"/>
                    <a:pt x="32" y="42"/>
                    <a:pt x="36" y="46"/>
                  </a:cubicBezTo>
                  <a:cubicBezTo>
                    <a:pt x="40" y="50"/>
                    <a:pt x="40" y="57"/>
                    <a:pt x="36" y="61"/>
                  </a:cubicBezTo>
                  <a:close/>
                  <a:moveTo>
                    <a:pt x="56" y="41"/>
                  </a:moveTo>
                  <a:cubicBezTo>
                    <a:pt x="52" y="45"/>
                    <a:pt x="45" y="45"/>
                    <a:pt x="41" y="41"/>
                  </a:cubicBezTo>
                  <a:cubicBezTo>
                    <a:pt x="37" y="37"/>
                    <a:pt x="37" y="30"/>
                    <a:pt x="41" y="26"/>
                  </a:cubicBezTo>
                  <a:cubicBezTo>
                    <a:pt x="45" y="21"/>
                    <a:pt x="52" y="21"/>
                    <a:pt x="56" y="26"/>
                  </a:cubicBezTo>
                  <a:cubicBezTo>
                    <a:pt x="61" y="30"/>
                    <a:pt x="61" y="37"/>
                    <a:pt x="56" y="41"/>
                  </a:cubicBezTo>
                  <a:close/>
                </a:path>
              </a:pathLst>
            </a:custGeom>
            <a:grpFill/>
            <a:ln w="9525">
              <a:solidFill>
                <a:srgbClr val="70AD4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0" name="Freeform 72">
              <a:extLst>
                <a:ext uri="{FF2B5EF4-FFF2-40B4-BE49-F238E27FC236}">
                  <a16:creationId xmlns:a16="http://schemas.microsoft.com/office/drawing/2014/main" xmlns="" id="{90750F35-8301-79A3-BA12-665A63141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3" y="4270375"/>
              <a:ext cx="98425" cy="85725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39" y="5"/>
                </a:cxn>
                <a:cxn ang="0">
                  <a:pos x="18" y="5"/>
                </a:cxn>
                <a:cxn ang="0">
                  <a:pos x="3" y="21"/>
                </a:cxn>
                <a:cxn ang="0">
                  <a:pos x="3" y="31"/>
                </a:cxn>
                <a:cxn ang="0">
                  <a:pos x="13" y="31"/>
                </a:cxn>
              </a:cxnLst>
              <a:rect l="0" t="0" r="r" b="b"/>
              <a:pathLst>
                <a:path w="39" h="34">
                  <a:moveTo>
                    <a:pt x="13" y="31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33" y="0"/>
                    <a:pt x="24" y="0"/>
                    <a:pt x="18" y="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24"/>
                    <a:pt x="0" y="28"/>
                    <a:pt x="3" y="31"/>
                  </a:cubicBezTo>
                  <a:cubicBezTo>
                    <a:pt x="5" y="34"/>
                    <a:pt x="10" y="34"/>
                    <a:pt x="13" y="31"/>
                  </a:cubicBezTo>
                  <a:close/>
                </a:path>
              </a:pathLst>
            </a:custGeom>
            <a:grpFill/>
            <a:ln w="9525">
              <a:solidFill>
                <a:srgbClr val="70AD4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1" name="Freeform 73">
              <a:extLst>
                <a:ext uri="{FF2B5EF4-FFF2-40B4-BE49-F238E27FC236}">
                  <a16:creationId xmlns:a16="http://schemas.microsoft.com/office/drawing/2014/main" xmlns="" id="{1852A7D2-FECE-C7CB-0C26-41CBC04FE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51" y="4373563"/>
              <a:ext cx="85725" cy="98425"/>
            </a:xfrm>
            <a:custGeom>
              <a:avLst/>
              <a:gdLst/>
              <a:ahLst/>
              <a:cxnLst>
                <a:cxn ang="0">
                  <a:pos x="3" y="26"/>
                </a:cxn>
                <a:cxn ang="0">
                  <a:pos x="3" y="36"/>
                </a:cxn>
                <a:cxn ang="0">
                  <a:pos x="13" y="36"/>
                </a:cxn>
                <a:cxn ang="0">
                  <a:pos x="29" y="21"/>
                </a:cxn>
                <a:cxn ang="0">
                  <a:pos x="29" y="0"/>
                </a:cxn>
                <a:cxn ang="0">
                  <a:pos x="3" y="26"/>
                </a:cxn>
              </a:cxnLst>
              <a:rect l="0" t="0" r="r" b="b"/>
              <a:pathLst>
                <a:path w="34" h="39">
                  <a:moveTo>
                    <a:pt x="3" y="26"/>
                  </a:moveTo>
                  <a:cubicBezTo>
                    <a:pt x="0" y="29"/>
                    <a:pt x="0" y="33"/>
                    <a:pt x="3" y="36"/>
                  </a:cubicBezTo>
                  <a:cubicBezTo>
                    <a:pt x="6" y="39"/>
                    <a:pt x="10" y="39"/>
                    <a:pt x="13" y="36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4" y="15"/>
                    <a:pt x="34" y="6"/>
                    <a:pt x="29" y="0"/>
                  </a:cubicBezTo>
                  <a:lnTo>
                    <a:pt x="3" y="26"/>
                  </a:lnTo>
                  <a:close/>
                </a:path>
              </a:pathLst>
            </a:custGeom>
            <a:grpFill/>
            <a:ln w="9525">
              <a:solidFill>
                <a:srgbClr val="70AD4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2" name="Freeform 74">
              <a:extLst>
                <a:ext uri="{FF2B5EF4-FFF2-40B4-BE49-F238E27FC236}">
                  <a16:creationId xmlns:a16="http://schemas.microsoft.com/office/drawing/2014/main" xmlns="" id="{34FE14D0-2370-FA53-7A56-527F40712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76" y="4360863"/>
              <a:ext cx="49213" cy="50800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8"/>
                </a:cxn>
                <a:cxn ang="0">
                  <a:pos x="12" y="18"/>
                </a:cxn>
                <a:cxn ang="0">
                  <a:pos x="17" y="18"/>
                </a:cxn>
                <a:cxn ang="0">
                  <a:pos x="20" y="16"/>
                </a:cxn>
                <a:cxn ang="0">
                  <a:pos x="4" y="0"/>
                </a:cxn>
                <a:cxn ang="0">
                  <a:pos x="2" y="3"/>
                </a:cxn>
              </a:cxnLst>
              <a:rect l="0" t="0" r="r" b="b"/>
              <a:pathLst>
                <a:path w="20" h="20">
                  <a:moveTo>
                    <a:pt x="2" y="3"/>
                  </a:moveTo>
                  <a:cubicBezTo>
                    <a:pt x="0" y="4"/>
                    <a:pt x="0" y="6"/>
                    <a:pt x="2" y="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20"/>
                    <a:pt x="16" y="20"/>
                    <a:pt x="17" y="18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2" y="3"/>
                  </a:lnTo>
                  <a:close/>
                </a:path>
              </a:pathLst>
            </a:custGeom>
            <a:grpFill/>
            <a:ln w="9525">
              <a:solidFill>
                <a:srgbClr val="70AD4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3" name="Freeform 75">
              <a:extLst>
                <a:ext uri="{FF2B5EF4-FFF2-40B4-BE49-F238E27FC236}">
                  <a16:creationId xmlns:a16="http://schemas.microsoft.com/office/drawing/2014/main" xmlns="" id="{612DB7E5-958D-AFE0-3460-49DB87E4B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13" y="4387850"/>
              <a:ext cx="90488" cy="9048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9" y="7"/>
                </a:cxn>
                <a:cxn ang="0">
                  <a:pos x="0" y="36"/>
                </a:cxn>
              </a:cxnLst>
              <a:rect l="0" t="0" r="r" b="b"/>
              <a:pathLst>
                <a:path w="36" h="36">
                  <a:moveTo>
                    <a:pt x="0" y="36"/>
                  </a:moveTo>
                  <a:cubicBezTo>
                    <a:pt x="14" y="29"/>
                    <a:pt x="36" y="14"/>
                    <a:pt x="29" y="7"/>
                  </a:cubicBezTo>
                  <a:cubicBezTo>
                    <a:pt x="22" y="0"/>
                    <a:pt x="7" y="21"/>
                    <a:pt x="0" y="36"/>
                  </a:cubicBezTo>
                  <a:close/>
                </a:path>
              </a:pathLst>
            </a:custGeom>
            <a:grpFill/>
            <a:ln w="9525">
              <a:solidFill>
                <a:srgbClr val="70AD4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xmlns="" id="{402E33E9-74AE-2823-92FE-BC9EE3770B78}"/>
              </a:ext>
            </a:extLst>
          </p:cNvPr>
          <p:cNvGrpSpPr/>
          <p:nvPr/>
        </p:nvGrpSpPr>
        <p:grpSpPr>
          <a:xfrm>
            <a:off x="6539992" y="5087604"/>
            <a:ext cx="392113" cy="392113"/>
            <a:chOff x="5804964" y="4756789"/>
            <a:chExt cx="392113" cy="392113"/>
          </a:xfrm>
        </p:grpSpPr>
        <p:sp>
          <p:nvSpPr>
            <p:cNvPr id="114" name="Freeform 15">
              <a:extLst>
                <a:ext uri="{FF2B5EF4-FFF2-40B4-BE49-F238E27FC236}">
                  <a16:creationId xmlns:a16="http://schemas.microsoft.com/office/drawing/2014/main" xmlns="" id="{A9960307-B87E-C91D-EB5A-CF26A9FCD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339" y="4869502"/>
              <a:ext cx="203200" cy="201613"/>
            </a:xfrm>
            <a:custGeom>
              <a:avLst/>
              <a:gdLst>
                <a:gd name="T0" fmla="*/ 80 w 96"/>
                <a:gd name="T1" fmla="*/ 47 h 95"/>
                <a:gd name="T2" fmla="*/ 48 w 96"/>
                <a:gd name="T3" fmla="*/ 80 h 95"/>
                <a:gd name="T4" fmla="*/ 15 w 96"/>
                <a:gd name="T5" fmla="*/ 47 h 95"/>
                <a:gd name="T6" fmla="*/ 48 w 96"/>
                <a:gd name="T7" fmla="*/ 15 h 95"/>
                <a:gd name="T8" fmla="*/ 65 w 96"/>
                <a:gd name="T9" fmla="*/ 20 h 95"/>
                <a:gd name="T10" fmla="*/ 76 w 96"/>
                <a:gd name="T11" fmla="*/ 9 h 95"/>
                <a:gd name="T12" fmla="*/ 48 w 96"/>
                <a:gd name="T13" fmla="*/ 0 h 95"/>
                <a:gd name="T14" fmla="*/ 0 w 96"/>
                <a:gd name="T15" fmla="*/ 47 h 95"/>
                <a:gd name="T16" fmla="*/ 48 w 96"/>
                <a:gd name="T17" fmla="*/ 95 h 95"/>
                <a:gd name="T18" fmla="*/ 96 w 96"/>
                <a:gd name="T19" fmla="*/ 47 h 95"/>
                <a:gd name="T20" fmla="*/ 87 w 96"/>
                <a:gd name="T21" fmla="*/ 19 h 95"/>
                <a:gd name="T22" fmla="*/ 76 w 96"/>
                <a:gd name="T23" fmla="*/ 30 h 95"/>
                <a:gd name="T24" fmla="*/ 80 w 96"/>
                <a:gd name="T25" fmla="*/ 4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95">
                  <a:moveTo>
                    <a:pt x="80" y="47"/>
                  </a:moveTo>
                  <a:cubicBezTo>
                    <a:pt x="80" y="65"/>
                    <a:pt x="66" y="80"/>
                    <a:pt x="48" y="80"/>
                  </a:cubicBezTo>
                  <a:cubicBezTo>
                    <a:pt x="30" y="80"/>
                    <a:pt x="15" y="65"/>
                    <a:pt x="15" y="47"/>
                  </a:cubicBezTo>
                  <a:cubicBezTo>
                    <a:pt x="15" y="29"/>
                    <a:pt x="30" y="15"/>
                    <a:pt x="48" y="15"/>
                  </a:cubicBezTo>
                  <a:cubicBezTo>
                    <a:pt x="54" y="15"/>
                    <a:pt x="60" y="17"/>
                    <a:pt x="65" y="20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68" y="3"/>
                    <a:pt x="58" y="0"/>
                    <a:pt x="48" y="0"/>
                  </a:cubicBezTo>
                  <a:cubicBezTo>
                    <a:pt x="22" y="0"/>
                    <a:pt x="0" y="21"/>
                    <a:pt x="0" y="47"/>
                  </a:cubicBezTo>
                  <a:cubicBezTo>
                    <a:pt x="0" y="74"/>
                    <a:pt x="22" y="95"/>
                    <a:pt x="48" y="95"/>
                  </a:cubicBezTo>
                  <a:cubicBezTo>
                    <a:pt x="74" y="95"/>
                    <a:pt x="96" y="74"/>
                    <a:pt x="96" y="47"/>
                  </a:cubicBezTo>
                  <a:cubicBezTo>
                    <a:pt x="96" y="37"/>
                    <a:pt x="92" y="27"/>
                    <a:pt x="87" y="19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9" y="35"/>
                    <a:pt x="80" y="41"/>
                    <a:pt x="80" y="47"/>
                  </a:cubicBezTo>
                  <a:close/>
                </a:path>
              </a:pathLst>
            </a:custGeom>
            <a:ln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5" name="Freeform 16">
              <a:extLst>
                <a:ext uri="{FF2B5EF4-FFF2-40B4-BE49-F238E27FC236}">
                  <a16:creationId xmlns:a16="http://schemas.microsoft.com/office/drawing/2014/main" xmlns="" id="{87DE698B-33DD-1F22-3FE6-9E735791C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189" y="4937764"/>
              <a:ext cx="63500" cy="65088"/>
            </a:xfrm>
            <a:custGeom>
              <a:avLst/>
              <a:gdLst>
                <a:gd name="T0" fmla="*/ 20 w 30"/>
                <a:gd name="T1" fmla="*/ 1 h 31"/>
                <a:gd name="T2" fmla="*/ 15 w 30"/>
                <a:gd name="T3" fmla="*/ 0 h 31"/>
                <a:gd name="T4" fmla="*/ 0 w 30"/>
                <a:gd name="T5" fmla="*/ 15 h 31"/>
                <a:gd name="T6" fmla="*/ 15 w 30"/>
                <a:gd name="T7" fmla="*/ 31 h 31"/>
                <a:gd name="T8" fmla="*/ 30 w 30"/>
                <a:gd name="T9" fmla="*/ 15 h 31"/>
                <a:gd name="T10" fmla="*/ 29 w 30"/>
                <a:gd name="T11" fmla="*/ 10 h 31"/>
                <a:gd name="T12" fmla="*/ 14 w 30"/>
                <a:gd name="T13" fmla="*/ 16 h 31"/>
                <a:gd name="T14" fmla="*/ 20 w 30"/>
                <a:gd name="T1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1">
                  <a:moveTo>
                    <a:pt x="20" y="1"/>
                  </a:moveTo>
                  <a:cubicBezTo>
                    <a:pt x="19" y="1"/>
                    <a:pt x="17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4"/>
                    <a:pt x="6" y="31"/>
                    <a:pt x="15" y="31"/>
                  </a:cubicBezTo>
                  <a:cubicBezTo>
                    <a:pt x="23" y="31"/>
                    <a:pt x="30" y="24"/>
                    <a:pt x="30" y="15"/>
                  </a:cubicBezTo>
                  <a:cubicBezTo>
                    <a:pt x="30" y="13"/>
                    <a:pt x="30" y="12"/>
                    <a:pt x="29" y="10"/>
                  </a:cubicBezTo>
                  <a:cubicBezTo>
                    <a:pt x="14" y="16"/>
                    <a:pt x="14" y="16"/>
                    <a:pt x="14" y="16"/>
                  </a:cubicBezTo>
                  <a:lnTo>
                    <a:pt x="20" y="1"/>
                  </a:lnTo>
                  <a:close/>
                </a:path>
              </a:pathLst>
            </a:custGeom>
            <a:ln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6" name="Freeform 17">
              <a:extLst>
                <a:ext uri="{FF2B5EF4-FFF2-40B4-BE49-F238E27FC236}">
                  <a16:creationId xmlns:a16="http://schemas.microsoft.com/office/drawing/2014/main" xmlns="" id="{D43DD4AA-9770-9FC8-73E9-0A730E404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4964" y="4791714"/>
              <a:ext cx="358775" cy="357188"/>
            </a:xfrm>
            <a:custGeom>
              <a:avLst/>
              <a:gdLst>
                <a:gd name="T0" fmla="*/ 142 w 169"/>
                <a:gd name="T1" fmla="*/ 38 h 169"/>
                <a:gd name="T2" fmla="*/ 139 w 169"/>
                <a:gd name="T3" fmla="*/ 41 h 169"/>
                <a:gd name="T4" fmla="*/ 154 w 169"/>
                <a:gd name="T5" fmla="*/ 84 h 169"/>
                <a:gd name="T6" fmla="*/ 85 w 169"/>
                <a:gd name="T7" fmla="*/ 154 h 169"/>
                <a:gd name="T8" fmla="*/ 15 w 169"/>
                <a:gd name="T9" fmla="*/ 84 h 169"/>
                <a:gd name="T10" fmla="*/ 85 w 169"/>
                <a:gd name="T11" fmla="*/ 15 h 169"/>
                <a:gd name="T12" fmla="*/ 128 w 169"/>
                <a:gd name="T13" fmla="*/ 30 h 169"/>
                <a:gd name="T14" fmla="*/ 131 w 169"/>
                <a:gd name="T15" fmla="*/ 27 h 169"/>
                <a:gd name="T16" fmla="*/ 132 w 169"/>
                <a:gd name="T17" fmla="*/ 14 h 169"/>
                <a:gd name="T18" fmla="*/ 85 w 169"/>
                <a:gd name="T19" fmla="*/ 0 h 169"/>
                <a:gd name="T20" fmla="*/ 0 w 169"/>
                <a:gd name="T21" fmla="*/ 84 h 169"/>
                <a:gd name="T22" fmla="*/ 85 w 169"/>
                <a:gd name="T23" fmla="*/ 169 h 169"/>
                <a:gd name="T24" fmla="*/ 169 w 169"/>
                <a:gd name="T25" fmla="*/ 84 h 169"/>
                <a:gd name="T26" fmla="*/ 155 w 169"/>
                <a:gd name="T27" fmla="*/ 37 h 169"/>
                <a:gd name="T28" fmla="*/ 142 w 169"/>
                <a:gd name="T29" fmla="*/ 3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9" h="169">
                  <a:moveTo>
                    <a:pt x="142" y="38"/>
                  </a:moveTo>
                  <a:cubicBezTo>
                    <a:pt x="139" y="41"/>
                    <a:pt x="139" y="41"/>
                    <a:pt x="139" y="41"/>
                  </a:cubicBezTo>
                  <a:cubicBezTo>
                    <a:pt x="149" y="53"/>
                    <a:pt x="154" y="68"/>
                    <a:pt x="154" y="84"/>
                  </a:cubicBezTo>
                  <a:cubicBezTo>
                    <a:pt x="154" y="123"/>
                    <a:pt x="123" y="154"/>
                    <a:pt x="85" y="154"/>
                  </a:cubicBezTo>
                  <a:cubicBezTo>
                    <a:pt x="47" y="154"/>
                    <a:pt x="15" y="123"/>
                    <a:pt x="15" y="84"/>
                  </a:cubicBezTo>
                  <a:cubicBezTo>
                    <a:pt x="15" y="46"/>
                    <a:pt x="47" y="15"/>
                    <a:pt x="85" y="15"/>
                  </a:cubicBezTo>
                  <a:cubicBezTo>
                    <a:pt x="101" y="15"/>
                    <a:pt x="116" y="21"/>
                    <a:pt x="128" y="30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18" y="5"/>
                    <a:pt x="102" y="0"/>
                    <a:pt x="85" y="0"/>
                  </a:cubicBezTo>
                  <a:cubicBezTo>
                    <a:pt x="38" y="0"/>
                    <a:pt x="0" y="38"/>
                    <a:pt x="0" y="84"/>
                  </a:cubicBezTo>
                  <a:cubicBezTo>
                    <a:pt x="0" y="131"/>
                    <a:pt x="38" y="169"/>
                    <a:pt x="85" y="169"/>
                  </a:cubicBezTo>
                  <a:cubicBezTo>
                    <a:pt x="132" y="169"/>
                    <a:pt x="169" y="131"/>
                    <a:pt x="169" y="84"/>
                  </a:cubicBezTo>
                  <a:cubicBezTo>
                    <a:pt x="169" y="67"/>
                    <a:pt x="164" y="51"/>
                    <a:pt x="155" y="37"/>
                  </a:cubicBezTo>
                  <a:lnTo>
                    <a:pt x="142" y="38"/>
                  </a:lnTo>
                  <a:close/>
                </a:path>
              </a:pathLst>
            </a:custGeom>
            <a:ln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7" name="Freeform 18">
              <a:extLst>
                <a:ext uri="{FF2B5EF4-FFF2-40B4-BE49-F238E27FC236}">
                  <a16:creationId xmlns:a16="http://schemas.microsoft.com/office/drawing/2014/main" xmlns="" id="{C1CC951A-8C82-81D0-51C6-DB0CE76C6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939" y="4756789"/>
              <a:ext cx="211138" cy="212725"/>
            </a:xfrm>
            <a:custGeom>
              <a:avLst/>
              <a:gdLst>
                <a:gd name="T0" fmla="*/ 103 w 133"/>
                <a:gd name="T1" fmla="*/ 32 h 134"/>
                <a:gd name="T2" fmla="*/ 103 w 133"/>
                <a:gd name="T3" fmla="*/ 0 h 134"/>
                <a:gd name="T4" fmla="*/ 85 w 133"/>
                <a:gd name="T5" fmla="*/ 18 h 134"/>
                <a:gd name="T6" fmla="*/ 68 w 133"/>
                <a:gd name="T7" fmla="*/ 35 h 134"/>
                <a:gd name="T8" fmla="*/ 68 w 133"/>
                <a:gd name="T9" fmla="*/ 60 h 134"/>
                <a:gd name="T10" fmla="*/ 39 w 133"/>
                <a:gd name="T11" fmla="*/ 90 h 134"/>
                <a:gd name="T12" fmla="*/ 13 w 133"/>
                <a:gd name="T13" fmla="*/ 115 h 134"/>
                <a:gd name="T14" fmla="*/ 0 w 133"/>
                <a:gd name="T15" fmla="*/ 134 h 134"/>
                <a:gd name="T16" fmla="*/ 19 w 133"/>
                <a:gd name="T17" fmla="*/ 120 h 134"/>
                <a:gd name="T18" fmla="*/ 45 w 133"/>
                <a:gd name="T19" fmla="*/ 95 h 134"/>
                <a:gd name="T20" fmla="*/ 73 w 133"/>
                <a:gd name="T21" fmla="*/ 67 h 134"/>
                <a:gd name="T22" fmla="*/ 99 w 133"/>
                <a:gd name="T23" fmla="*/ 66 h 134"/>
                <a:gd name="T24" fmla="*/ 116 w 133"/>
                <a:gd name="T25" fmla="*/ 48 h 134"/>
                <a:gd name="T26" fmla="*/ 133 w 133"/>
                <a:gd name="T27" fmla="*/ 31 h 134"/>
                <a:gd name="T28" fmla="*/ 103 w 133"/>
                <a:gd name="T29" fmla="*/ 3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34">
                  <a:moveTo>
                    <a:pt x="103" y="32"/>
                  </a:moveTo>
                  <a:lnTo>
                    <a:pt x="103" y="0"/>
                  </a:lnTo>
                  <a:lnTo>
                    <a:pt x="85" y="18"/>
                  </a:lnTo>
                  <a:lnTo>
                    <a:pt x="68" y="35"/>
                  </a:lnTo>
                  <a:lnTo>
                    <a:pt x="68" y="60"/>
                  </a:lnTo>
                  <a:lnTo>
                    <a:pt x="39" y="90"/>
                  </a:lnTo>
                  <a:lnTo>
                    <a:pt x="13" y="115"/>
                  </a:lnTo>
                  <a:lnTo>
                    <a:pt x="0" y="134"/>
                  </a:lnTo>
                  <a:lnTo>
                    <a:pt x="19" y="120"/>
                  </a:lnTo>
                  <a:lnTo>
                    <a:pt x="45" y="95"/>
                  </a:lnTo>
                  <a:lnTo>
                    <a:pt x="73" y="67"/>
                  </a:lnTo>
                  <a:lnTo>
                    <a:pt x="99" y="66"/>
                  </a:lnTo>
                  <a:lnTo>
                    <a:pt x="116" y="48"/>
                  </a:lnTo>
                  <a:lnTo>
                    <a:pt x="133" y="31"/>
                  </a:lnTo>
                  <a:lnTo>
                    <a:pt x="103" y="32"/>
                  </a:lnTo>
                  <a:close/>
                </a:path>
              </a:pathLst>
            </a:custGeom>
            <a:ln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1" name="Group 31">
            <a:extLst>
              <a:ext uri="{FF2B5EF4-FFF2-40B4-BE49-F238E27FC236}">
                <a16:creationId xmlns:a16="http://schemas.microsoft.com/office/drawing/2014/main" xmlns="" id="{15C16F3D-E501-9131-36E5-1C7026E7DEED}"/>
              </a:ext>
            </a:extLst>
          </p:cNvPr>
          <p:cNvGrpSpPr/>
          <p:nvPr/>
        </p:nvGrpSpPr>
        <p:grpSpPr>
          <a:xfrm>
            <a:off x="3861139" y="5149093"/>
            <a:ext cx="263797" cy="332910"/>
            <a:chOff x="10106025" y="4238625"/>
            <a:chExt cx="430213" cy="542925"/>
          </a:xfrm>
          <a:solidFill>
            <a:schemeClr val="bg1"/>
          </a:solidFill>
        </p:grpSpPr>
        <p:sp>
          <p:nvSpPr>
            <p:cNvPr id="122" name="Freeform 227">
              <a:extLst>
                <a:ext uri="{FF2B5EF4-FFF2-40B4-BE49-F238E27FC236}">
                  <a16:creationId xmlns:a16="http://schemas.microsoft.com/office/drawing/2014/main" xmlns="" id="{FD04F27B-3888-DD63-3F67-B1750CD59F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6025" y="4238625"/>
              <a:ext cx="430213" cy="542925"/>
            </a:xfrm>
            <a:custGeom>
              <a:avLst/>
              <a:gdLst>
                <a:gd name="T0" fmla="*/ 187 w 2715"/>
                <a:gd name="T1" fmla="*/ 2878 h 3417"/>
                <a:gd name="T2" fmla="*/ 200 w 2715"/>
                <a:gd name="T3" fmla="*/ 2972 h 3417"/>
                <a:gd name="T4" fmla="*/ 235 w 2715"/>
                <a:gd name="T5" fmla="*/ 3056 h 3417"/>
                <a:gd name="T6" fmla="*/ 290 w 2715"/>
                <a:gd name="T7" fmla="*/ 3127 h 3417"/>
                <a:gd name="T8" fmla="*/ 361 w 2715"/>
                <a:gd name="T9" fmla="*/ 3181 h 3417"/>
                <a:gd name="T10" fmla="*/ 444 w 2715"/>
                <a:gd name="T11" fmla="*/ 3216 h 3417"/>
                <a:gd name="T12" fmla="*/ 538 w 2715"/>
                <a:gd name="T13" fmla="*/ 3229 h 3417"/>
                <a:gd name="T14" fmla="*/ 2526 w 2715"/>
                <a:gd name="T15" fmla="*/ 1076 h 3417"/>
                <a:gd name="T16" fmla="*/ 481 w 2715"/>
                <a:gd name="T17" fmla="*/ 1073 h 3417"/>
                <a:gd name="T18" fmla="*/ 374 w 2715"/>
                <a:gd name="T19" fmla="*/ 1050 h 3417"/>
                <a:gd name="T20" fmla="*/ 275 w 2715"/>
                <a:gd name="T21" fmla="*/ 1007 h 3417"/>
                <a:gd name="T22" fmla="*/ 187 w 2715"/>
                <a:gd name="T23" fmla="*/ 946 h 3417"/>
                <a:gd name="T24" fmla="*/ 2621 w 2715"/>
                <a:gd name="T25" fmla="*/ 0 h 3417"/>
                <a:gd name="T26" fmla="*/ 2663 w 2715"/>
                <a:gd name="T27" fmla="*/ 10 h 3417"/>
                <a:gd name="T28" fmla="*/ 2694 w 2715"/>
                <a:gd name="T29" fmla="*/ 35 h 3417"/>
                <a:gd name="T30" fmla="*/ 2713 w 2715"/>
                <a:gd name="T31" fmla="*/ 72 h 3417"/>
                <a:gd name="T32" fmla="*/ 2713 w 2715"/>
                <a:gd name="T33" fmla="*/ 116 h 3417"/>
                <a:gd name="T34" fmla="*/ 2695 w 2715"/>
                <a:gd name="T35" fmla="*/ 152 h 3417"/>
                <a:gd name="T36" fmla="*/ 2663 w 2715"/>
                <a:gd name="T37" fmla="*/ 178 h 3417"/>
                <a:gd name="T38" fmla="*/ 2621 w 2715"/>
                <a:gd name="T39" fmla="*/ 187 h 3417"/>
                <a:gd name="T40" fmla="*/ 490 w 2715"/>
                <a:gd name="T41" fmla="*/ 190 h 3417"/>
                <a:gd name="T42" fmla="*/ 402 w 2715"/>
                <a:gd name="T43" fmla="*/ 215 h 3417"/>
                <a:gd name="T44" fmla="*/ 324 w 2715"/>
                <a:gd name="T45" fmla="*/ 261 h 3417"/>
                <a:gd name="T46" fmla="*/ 260 w 2715"/>
                <a:gd name="T47" fmla="*/ 324 h 3417"/>
                <a:gd name="T48" fmla="*/ 214 w 2715"/>
                <a:gd name="T49" fmla="*/ 401 h 3417"/>
                <a:gd name="T50" fmla="*/ 190 w 2715"/>
                <a:gd name="T51" fmla="*/ 491 h 3417"/>
                <a:gd name="T52" fmla="*/ 190 w 2715"/>
                <a:gd name="T53" fmla="*/ 585 h 3417"/>
                <a:gd name="T54" fmla="*/ 214 w 2715"/>
                <a:gd name="T55" fmla="*/ 674 h 3417"/>
                <a:gd name="T56" fmla="*/ 260 w 2715"/>
                <a:gd name="T57" fmla="*/ 752 h 3417"/>
                <a:gd name="T58" fmla="*/ 324 w 2715"/>
                <a:gd name="T59" fmla="*/ 815 h 3417"/>
                <a:gd name="T60" fmla="*/ 402 w 2715"/>
                <a:gd name="T61" fmla="*/ 861 h 3417"/>
                <a:gd name="T62" fmla="*/ 490 w 2715"/>
                <a:gd name="T63" fmla="*/ 885 h 3417"/>
                <a:gd name="T64" fmla="*/ 2621 w 2715"/>
                <a:gd name="T65" fmla="*/ 888 h 3417"/>
                <a:gd name="T66" fmla="*/ 2662 w 2715"/>
                <a:gd name="T67" fmla="*/ 898 h 3417"/>
                <a:gd name="T68" fmla="*/ 2694 w 2715"/>
                <a:gd name="T69" fmla="*/ 923 h 3417"/>
                <a:gd name="T70" fmla="*/ 2713 w 2715"/>
                <a:gd name="T71" fmla="*/ 961 h 3417"/>
                <a:gd name="T72" fmla="*/ 2715 w 2715"/>
                <a:gd name="T73" fmla="*/ 3323 h 3417"/>
                <a:gd name="T74" fmla="*/ 2705 w 2715"/>
                <a:gd name="T75" fmla="*/ 3364 h 3417"/>
                <a:gd name="T76" fmla="*/ 2680 w 2715"/>
                <a:gd name="T77" fmla="*/ 3396 h 3417"/>
                <a:gd name="T78" fmla="*/ 2643 w 2715"/>
                <a:gd name="T79" fmla="*/ 3414 h 3417"/>
                <a:gd name="T80" fmla="*/ 538 w 2715"/>
                <a:gd name="T81" fmla="*/ 3417 h 3417"/>
                <a:gd name="T82" fmla="*/ 422 w 2715"/>
                <a:gd name="T83" fmla="*/ 3404 h 3417"/>
                <a:gd name="T84" fmla="*/ 316 w 2715"/>
                <a:gd name="T85" fmla="*/ 3368 h 3417"/>
                <a:gd name="T86" fmla="*/ 221 w 2715"/>
                <a:gd name="T87" fmla="*/ 3313 h 3417"/>
                <a:gd name="T88" fmla="*/ 138 w 2715"/>
                <a:gd name="T89" fmla="*/ 3239 h 3417"/>
                <a:gd name="T90" fmla="*/ 73 w 2715"/>
                <a:gd name="T91" fmla="*/ 3150 h 3417"/>
                <a:gd name="T92" fmla="*/ 27 w 2715"/>
                <a:gd name="T93" fmla="*/ 3049 h 3417"/>
                <a:gd name="T94" fmla="*/ 3 w 2715"/>
                <a:gd name="T95" fmla="*/ 2937 h 3417"/>
                <a:gd name="T96" fmla="*/ 0 w 2715"/>
                <a:gd name="T97" fmla="*/ 538 h 3417"/>
                <a:gd name="T98" fmla="*/ 12 w 2715"/>
                <a:gd name="T99" fmla="*/ 423 h 3417"/>
                <a:gd name="T100" fmla="*/ 48 w 2715"/>
                <a:gd name="T101" fmla="*/ 316 h 3417"/>
                <a:gd name="T102" fmla="*/ 104 w 2715"/>
                <a:gd name="T103" fmla="*/ 221 h 3417"/>
                <a:gd name="T104" fmla="*/ 178 w 2715"/>
                <a:gd name="T105" fmla="*/ 139 h 3417"/>
                <a:gd name="T106" fmla="*/ 266 w 2715"/>
                <a:gd name="T107" fmla="*/ 74 h 3417"/>
                <a:gd name="T108" fmla="*/ 368 w 2715"/>
                <a:gd name="T109" fmla="*/ 28 h 3417"/>
                <a:gd name="T110" fmla="*/ 480 w 2715"/>
                <a:gd name="T111" fmla="*/ 3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15" h="3417">
                  <a:moveTo>
                    <a:pt x="187" y="946"/>
                  </a:moveTo>
                  <a:lnTo>
                    <a:pt x="187" y="2878"/>
                  </a:lnTo>
                  <a:lnTo>
                    <a:pt x="190" y="2926"/>
                  </a:lnTo>
                  <a:lnTo>
                    <a:pt x="200" y="2972"/>
                  </a:lnTo>
                  <a:lnTo>
                    <a:pt x="214" y="3015"/>
                  </a:lnTo>
                  <a:lnTo>
                    <a:pt x="235" y="3056"/>
                  </a:lnTo>
                  <a:lnTo>
                    <a:pt x="260" y="3092"/>
                  </a:lnTo>
                  <a:lnTo>
                    <a:pt x="290" y="3127"/>
                  </a:lnTo>
                  <a:lnTo>
                    <a:pt x="324" y="3156"/>
                  </a:lnTo>
                  <a:lnTo>
                    <a:pt x="361" y="3181"/>
                  </a:lnTo>
                  <a:lnTo>
                    <a:pt x="402" y="3201"/>
                  </a:lnTo>
                  <a:lnTo>
                    <a:pt x="444" y="3216"/>
                  </a:lnTo>
                  <a:lnTo>
                    <a:pt x="490" y="3225"/>
                  </a:lnTo>
                  <a:lnTo>
                    <a:pt x="538" y="3229"/>
                  </a:lnTo>
                  <a:lnTo>
                    <a:pt x="2526" y="3229"/>
                  </a:lnTo>
                  <a:lnTo>
                    <a:pt x="2526" y="1076"/>
                  </a:lnTo>
                  <a:lnTo>
                    <a:pt x="538" y="1076"/>
                  </a:lnTo>
                  <a:lnTo>
                    <a:pt x="481" y="1073"/>
                  </a:lnTo>
                  <a:lnTo>
                    <a:pt x="427" y="1064"/>
                  </a:lnTo>
                  <a:lnTo>
                    <a:pt x="374" y="1050"/>
                  </a:lnTo>
                  <a:lnTo>
                    <a:pt x="323" y="1031"/>
                  </a:lnTo>
                  <a:lnTo>
                    <a:pt x="275" y="1007"/>
                  </a:lnTo>
                  <a:lnTo>
                    <a:pt x="229" y="978"/>
                  </a:lnTo>
                  <a:lnTo>
                    <a:pt x="187" y="946"/>
                  </a:lnTo>
                  <a:close/>
                  <a:moveTo>
                    <a:pt x="538" y="0"/>
                  </a:moveTo>
                  <a:lnTo>
                    <a:pt x="2621" y="0"/>
                  </a:lnTo>
                  <a:lnTo>
                    <a:pt x="2643" y="2"/>
                  </a:lnTo>
                  <a:lnTo>
                    <a:pt x="2663" y="10"/>
                  </a:lnTo>
                  <a:lnTo>
                    <a:pt x="2679" y="21"/>
                  </a:lnTo>
                  <a:lnTo>
                    <a:pt x="2694" y="35"/>
                  </a:lnTo>
                  <a:lnTo>
                    <a:pt x="2705" y="52"/>
                  </a:lnTo>
                  <a:lnTo>
                    <a:pt x="2713" y="72"/>
                  </a:lnTo>
                  <a:lnTo>
                    <a:pt x="2715" y="94"/>
                  </a:lnTo>
                  <a:lnTo>
                    <a:pt x="2713" y="116"/>
                  </a:lnTo>
                  <a:lnTo>
                    <a:pt x="2705" y="135"/>
                  </a:lnTo>
                  <a:lnTo>
                    <a:pt x="2695" y="152"/>
                  </a:lnTo>
                  <a:lnTo>
                    <a:pt x="2680" y="166"/>
                  </a:lnTo>
                  <a:lnTo>
                    <a:pt x="2663" y="178"/>
                  </a:lnTo>
                  <a:lnTo>
                    <a:pt x="2643" y="185"/>
                  </a:lnTo>
                  <a:lnTo>
                    <a:pt x="2621" y="187"/>
                  </a:lnTo>
                  <a:lnTo>
                    <a:pt x="538" y="187"/>
                  </a:lnTo>
                  <a:lnTo>
                    <a:pt x="490" y="190"/>
                  </a:lnTo>
                  <a:lnTo>
                    <a:pt x="444" y="200"/>
                  </a:lnTo>
                  <a:lnTo>
                    <a:pt x="402" y="215"/>
                  </a:lnTo>
                  <a:lnTo>
                    <a:pt x="361" y="235"/>
                  </a:lnTo>
                  <a:lnTo>
                    <a:pt x="324" y="261"/>
                  </a:lnTo>
                  <a:lnTo>
                    <a:pt x="290" y="290"/>
                  </a:lnTo>
                  <a:lnTo>
                    <a:pt x="260" y="324"/>
                  </a:lnTo>
                  <a:lnTo>
                    <a:pt x="235" y="361"/>
                  </a:lnTo>
                  <a:lnTo>
                    <a:pt x="214" y="401"/>
                  </a:lnTo>
                  <a:lnTo>
                    <a:pt x="200" y="445"/>
                  </a:lnTo>
                  <a:lnTo>
                    <a:pt x="190" y="491"/>
                  </a:lnTo>
                  <a:lnTo>
                    <a:pt x="187" y="538"/>
                  </a:lnTo>
                  <a:lnTo>
                    <a:pt x="190" y="585"/>
                  </a:lnTo>
                  <a:lnTo>
                    <a:pt x="200" y="631"/>
                  </a:lnTo>
                  <a:lnTo>
                    <a:pt x="214" y="674"/>
                  </a:lnTo>
                  <a:lnTo>
                    <a:pt x="235" y="714"/>
                  </a:lnTo>
                  <a:lnTo>
                    <a:pt x="260" y="752"/>
                  </a:lnTo>
                  <a:lnTo>
                    <a:pt x="290" y="786"/>
                  </a:lnTo>
                  <a:lnTo>
                    <a:pt x="324" y="815"/>
                  </a:lnTo>
                  <a:lnTo>
                    <a:pt x="361" y="840"/>
                  </a:lnTo>
                  <a:lnTo>
                    <a:pt x="402" y="861"/>
                  </a:lnTo>
                  <a:lnTo>
                    <a:pt x="444" y="875"/>
                  </a:lnTo>
                  <a:lnTo>
                    <a:pt x="490" y="885"/>
                  </a:lnTo>
                  <a:lnTo>
                    <a:pt x="538" y="888"/>
                  </a:lnTo>
                  <a:lnTo>
                    <a:pt x="2621" y="888"/>
                  </a:lnTo>
                  <a:lnTo>
                    <a:pt x="2642" y="891"/>
                  </a:lnTo>
                  <a:lnTo>
                    <a:pt x="2662" y="898"/>
                  </a:lnTo>
                  <a:lnTo>
                    <a:pt x="2679" y="909"/>
                  </a:lnTo>
                  <a:lnTo>
                    <a:pt x="2694" y="923"/>
                  </a:lnTo>
                  <a:lnTo>
                    <a:pt x="2705" y="941"/>
                  </a:lnTo>
                  <a:lnTo>
                    <a:pt x="2713" y="961"/>
                  </a:lnTo>
                  <a:lnTo>
                    <a:pt x="2715" y="981"/>
                  </a:lnTo>
                  <a:lnTo>
                    <a:pt x="2715" y="3323"/>
                  </a:lnTo>
                  <a:lnTo>
                    <a:pt x="2713" y="3344"/>
                  </a:lnTo>
                  <a:lnTo>
                    <a:pt x="2705" y="3364"/>
                  </a:lnTo>
                  <a:lnTo>
                    <a:pt x="2695" y="3381"/>
                  </a:lnTo>
                  <a:lnTo>
                    <a:pt x="2680" y="3396"/>
                  </a:lnTo>
                  <a:lnTo>
                    <a:pt x="2663" y="3406"/>
                  </a:lnTo>
                  <a:lnTo>
                    <a:pt x="2643" y="3414"/>
                  </a:lnTo>
                  <a:lnTo>
                    <a:pt x="2621" y="3417"/>
                  </a:lnTo>
                  <a:lnTo>
                    <a:pt x="538" y="3417"/>
                  </a:lnTo>
                  <a:lnTo>
                    <a:pt x="480" y="3412"/>
                  </a:lnTo>
                  <a:lnTo>
                    <a:pt x="422" y="3404"/>
                  </a:lnTo>
                  <a:lnTo>
                    <a:pt x="368" y="3389"/>
                  </a:lnTo>
                  <a:lnTo>
                    <a:pt x="316" y="3368"/>
                  </a:lnTo>
                  <a:lnTo>
                    <a:pt x="266" y="3343"/>
                  </a:lnTo>
                  <a:lnTo>
                    <a:pt x="221" y="3313"/>
                  </a:lnTo>
                  <a:lnTo>
                    <a:pt x="178" y="3277"/>
                  </a:lnTo>
                  <a:lnTo>
                    <a:pt x="138" y="3239"/>
                  </a:lnTo>
                  <a:lnTo>
                    <a:pt x="104" y="3196"/>
                  </a:lnTo>
                  <a:lnTo>
                    <a:pt x="73" y="3150"/>
                  </a:lnTo>
                  <a:lnTo>
                    <a:pt x="48" y="3101"/>
                  </a:lnTo>
                  <a:lnTo>
                    <a:pt x="27" y="3049"/>
                  </a:lnTo>
                  <a:lnTo>
                    <a:pt x="12" y="2994"/>
                  </a:lnTo>
                  <a:lnTo>
                    <a:pt x="3" y="2937"/>
                  </a:lnTo>
                  <a:lnTo>
                    <a:pt x="0" y="2878"/>
                  </a:lnTo>
                  <a:lnTo>
                    <a:pt x="0" y="538"/>
                  </a:lnTo>
                  <a:lnTo>
                    <a:pt x="3" y="479"/>
                  </a:lnTo>
                  <a:lnTo>
                    <a:pt x="12" y="423"/>
                  </a:lnTo>
                  <a:lnTo>
                    <a:pt x="27" y="368"/>
                  </a:lnTo>
                  <a:lnTo>
                    <a:pt x="48" y="316"/>
                  </a:lnTo>
                  <a:lnTo>
                    <a:pt x="73" y="267"/>
                  </a:lnTo>
                  <a:lnTo>
                    <a:pt x="104" y="221"/>
                  </a:lnTo>
                  <a:lnTo>
                    <a:pt x="138" y="178"/>
                  </a:lnTo>
                  <a:lnTo>
                    <a:pt x="178" y="139"/>
                  </a:lnTo>
                  <a:lnTo>
                    <a:pt x="221" y="104"/>
                  </a:lnTo>
                  <a:lnTo>
                    <a:pt x="266" y="74"/>
                  </a:lnTo>
                  <a:lnTo>
                    <a:pt x="316" y="48"/>
                  </a:lnTo>
                  <a:lnTo>
                    <a:pt x="368" y="28"/>
                  </a:lnTo>
                  <a:lnTo>
                    <a:pt x="422" y="13"/>
                  </a:lnTo>
                  <a:lnTo>
                    <a:pt x="480" y="3"/>
                  </a:lnTo>
                  <a:lnTo>
                    <a:pt x="538" y="0"/>
                  </a:lnTo>
                  <a:close/>
                </a:path>
              </a:pathLst>
            </a:custGeom>
            <a:grpFill/>
            <a:ln w="0">
              <a:solidFill>
                <a:srgbClr val="ED7D3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 CN Bold" panose="020B0800000000000000" charset="-122"/>
              </a:endParaRPr>
            </a:p>
          </p:txBody>
        </p:sp>
        <p:sp>
          <p:nvSpPr>
            <p:cNvPr id="123" name="Freeform 228">
              <a:extLst>
                <a:ext uri="{FF2B5EF4-FFF2-40B4-BE49-F238E27FC236}">
                  <a16:creationId xmlns:a16="http://schemas.microsoft.com/office/drawing/2014/main" xmlns="" id="{4B57C9D6-A6D2-3831-B8ED-7C53164AE023}"/>
                </a:ext>
              </a:extLst>
            </p:cNvPr>
            <p:cNvSpPr/>
            <p:nvPr/>
          </p:nvSpPr>
          <p:spPr bwMode="auto">
            <a:xfrm>
              <a:off x="10180638" y="4311650"/>
              <a:ext cx="309563" cy="28575"/>
            </a:xfrm>
            <a:custGeom>
              <a:avLst/>
              <a:gdLst>
                <a:gd name="T0" fmla="*/ 94 w 1947"/>
                <a:gd name="T1" fmla="*/ 0 h 187"/>
                <a:gd name="T2" fmla="*/ 1854 w 1947"/>
                <a:gd name="T3" fmla="*/ 0 h 187"/>
                <a:gd name="T4" fmla="*/ 1876 w 1947"/>
                <a:gd name="T5" fmla="*/ 3 h 187"/>
                <a:gd name="T6" fmla="*/ 1895 w 1947"/>
                <a:gd name="T7" fmla="*/ 11 h 187"/>
                <a:gd name="T8" fmla="*/ 1912 w 1947"/>
                <a:gd name="T9" fmla="*/ 21 h 187"/>
                <a:gd name="T10" fmla="*/ 1927 w 1947"/>
                <a:gd name="T11" fmla="*/ 36 h 187"/>
                <a:gd name="T12" fmla="*/ 1938 w 1947"/>
                <a:gd name="T13" fmla="*/ 53 h 187"/>
                <a:gd name="T14" fmla="*/ 1945 w 1947"/>
                <a:gd name="T15" fmla="*/ 73 h 187"/>
                <a:gd name="T16" fmla="*/ 1947 w 1947"/>
                <a:gd name="T17" fmla="*/ 94 h 187"/>
                <a:gd name="T18" fmla="*/ 1945 w 1947"/>
                <a:gd name="T19" fmla="*/ 116 h 187"/>
                <a:gd name="T20" fmla="*/ 1938 w 1947"/>
                <a:gd name="T21" fmla="*/ 135 h 187"/>
                <a:gd name="T22" fmla="*/ 1928 w 1947"/>
                <a:gd name="T23" fmla="*/ 153 h 187"/>
                <a:gd name="T24" fmla="*/ 1913 w 1947"/>
                <a:gd name="T25" fmla="*/ 168 h 187"/>
                <a:gd name="T26" fmla="*/ 1895 w 1947"/>
                <a:gd name="T27" fmla="*/ 178 h 187"/>
                <a:gd name="T28" fmla="*/ 1876 w 1947"/>
                <a:gd name="T29" fmla="*/ 185 h 187"/>
                <a:gd name="T30" fmla="*/ 1854 w 1947"/>
                <a:gd name="T31" fmla="*/ 187 h 187"/>
                <a:gd name="T32" fmla="*/ 94 w 1947"/>
                <a:gd name="T33" fmla="*/ 187 h 187"/>
                <a:gd name="T34" fmla="*/ 73 w 1947"/>
                <a:gd name="T35" fmla="*/ 185 h 187"/>
                <a:gd name="T36" fmla="*/ 54 w 1947"/>
                <a:gd name="T37" fmla="*/ 178 h 187"/>
                <a:gd name="T38" fmla="*/ 36 w 1947"/>
                <a:gd name="T39" fmla="*/ 168 h 187"/>
                <a:gd name="T40" fmla="*/ 21 w 1947"/>
                <a:gd name="T41" fmla="*/ 153 h 187"/>
                <a:gd name="T42" fmla="*/ 10 w 1947"/>
                <a:gd name="T43" fmla="*/ 135 h 187"/>
                <a:gd name="T44" fmla="*/ 4 w 1947"/>
                <a:gd name="T45" fmla="*/ 116 h 187"/>
                <a:gd name="T46" fmla="*/ 0 w 1947"/>
                <a:gd name="T47" fmla="*/ 94 h 187"/>
                <a:gd name="T48" fmla="*/ 4 w 1947"/>
                <a:gd name="T49" fmla="*/ 73 h 187"/>
                <a:gd name="T50" fmla="*/ 10 w 1947"/>
                <a:gd name="T51" fmla="*/ 53 h 187"/>
                <a:gd name="T52" fmla="*/ 21 w 1947"/>
                <a:gd name="T53" fmla="*/ 36 h 187"/>
                <a:gd name="T54" fmla="*/ 36 w 1947"/>
                <a:gd name="T55" fmla="*/ 21 h 187"/>
                <a:gd name="T56" fmla="*/ 54 w 1947"/>
                <a:gd name="T57" fmla="*/ 11 h 187"/>
                <a:gd name="T58" fmla="*/ 73 w 1947"/>
                <a:gd name="T59" fmla="*/ 3 h 187"/>
                <a:gd name="T60" fmla="*/ 94 w 1947"/>
                <a:gd name="T61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47" h="187">
                  <a:moveTo>
                    <a:pt x="94" y="0"/>
                  </a:moveTo>
                  <a:lnTo>
                    <a:pt x="1854" y="0"/>
                  </a:lnTo>
                  <a:lnTo>
                    <a:pt x="1876" y="3"/>
                  </a:lnTo>
                  <a:lnTo>
                    <a:pt x="1895" y="11"/>
                  </a:lnTo>
                  <a:lnTo>
                    <a:pt x="1912" y="21"/>
                  </a:lnTo>
                  <a:lnTo>
                    <a:pt x="1927" y="36"/>
                  </a:lnTo>
                  <a:lnTo>
                    <a:pt x="1938" y="53"/>
                  </a:lnTo>
                  <a:lnTo>
                    <a:pt x="1945" y="73"/>
                  </a:lnTo>
                  <a:lnTo>
                    <a:pt x="1947" y="94"/>
                  </a:lnTo>
                  <a:lnTo>
                    <a:pt x="1945" y="116"/>
                  </a:lnTo>
                  <a:lnTo>
                    <a:pt x="1938" y="135"/>
                  </a:lnTo>
                  <a:lnTo>
                    <a:pt x="1928" y="153"/>
                  </a:lnTo>
                  <a:lnTo>
                    <a:pt x="1913" y="168"/>
                  </a:lnTo>
                  <a:lnTo>
                    <a:pt x="1895" y="178"/>
                  </a:lnTo>
                  <a:lnTo>
                    <a:pt x="1876" y="185"/>
                  </a:lnTo>
                  <a:lnTo>
                    <a:pt x="1854" y="187"/>
                  </a:lnTo>
                  <a:lnTo>
                    <a:pt x="94" y="187"/>
                  </a:lnTo>
                  <a:lnTo>
                    <a:pt x="73" y="185"/>
                  </a:lnTo>
                  <a:lnTo>
                    <a:pt x="54" y="178"/>
                  </a:lnTo>
                  <a:lnTo>
                    <a:pt x="36" y="168"/>
                  </a:lnTo>
                  <a:lnTo>
                    <a:pt x="21" y="153"/>
                  </a:lnTo>
                  <a:lnTo>
                    <a:pt x="10" y="135"/>
                  </a:lnTo>
                  <a:lnTo>
                    <a:pt x="4" y="116"/>
                  </a:lnTo>
                  <a:lnTo>
                    <a:pt x="0" y="94"/>
                  </a:lnTo>
                  <a:lnTo>
                    <a:pt x="4" y="73"/>
                  </a:lnTo>
                  <a:lnTo>
                    <a:pt x="10" y="53"/>
                  </a:lnTo>
                  <a:lnTo>
                    <a:pt x="21" y="36"/>
                  </a:lnTo>
                  <a:lnTo>
                    <a:pt x="36" y="21"/>
                  </a:lnTo>
                  <a:lnTo>
                    <a:pt x="54" y="11"/>
                  </a:lnTo>
                  <a:lnTo>
                    <a:pt x="73" y="3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solidFill>
                <a:srgbClr val="ED7D3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 CN Bold" panose="020B0800000000000000" charset="-122"/>
              </a:endParaRPr>
            </a:p>
          </p:txBody>
        </p:sp>
        <p:sp>
          <p:nvSpPr>
            <p:cNvPr id="124" name="Freeform 229">
              <a:extLst>
                <a:ext uri="{FF2B5EF4-FFF2-40B4-BE49-F238E27FC236}">
                  <a16:creationId xmlns:a16="http://schemas.microsoft.com/office/drawing/2014/main" xmlns="" id="{5070011F-182C-4F89-91DB-3A97759EFF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37788" y="4467225"/>
              <a:ext cx="166688" cy="220663"/>
            </a:xfrm>
            <a:custGeom>
              <a:avLst/>
              <a:gdLst>
                <a:gd name="T0" fmla="*/ 680 w 1042"/>
                <a:gd name="T1" fmla="*/ 817 h 1384"/>
                <a:gd name="T2" fmla="*/ 525 w 1042"/>
                <a:gd name="T3" fmla="*/ 0 h 1384"/>
                <a:gd name="T4" fmla="*/ 530 w 1042"/>
                <a:gd name="T5" fmla="*/ 1 h 1384"/>
                <a:gd name="T6" fmla="*/ 536 w 1042"/>
                <a:gd name="T7" fmla="*/ 2 h 1384"/>
                <a:gd name="T8" fmla="*/ 542 w 1042"/>
                <a:gd name="T9" fmla="*/ 3 h 1384"/>
                <a:gd name="T10" fmla="*/ 553 w 1042"/>
                <a:gd name="T11" fmla="*/ 6 h 1384"/>
                <a:gd name="T12" fmla="*/ 566 w 1042"/>
                <a:gd name="T13" fmla="*/ 11 h 1384"/>
                <a:gd name="T14" fmla="*/ 574 w 1042"/>
                <a:gd name="T15" fmla="*/ 16 h 1384"/>
                <a:gd name="T16" fmla="*/ 579 w 1042"/>
                <a:gd name="T17" fmla="*/ 21 h 1384"/>
                <a:gd name="T18" fmla="*/ 583 w 1042"/>
                <a:gd name="T19" fmla="*/ 24 h 1384"/>
                <a:gd name="T20" fmla="*/ 588 w 1042"/>
                <a:gd name="T21" fmla="*/ 30 h 1384"/>
                <a:gd name="T22" fmla="*/ 593 w 1042"/>
                <a:gd name="T23" fmla="*/ 33 h 1384"/>
                <a:gd name="T24" fmla="*/ 596 w 1042"/>
                <a:gd name="T25" fmla="*/ 37 h 1384"/>
                <a:gd name="T26" fmla="*/ 600 w 1042"/>
                <a:gd name="T27" fmla="*/ 41 h 1384"/>
                <a:gd name="T28" fmla="*/ 602 w 1042"/>
                <a:gd name="T29" fmla="*/ 47 h 1384"/>
                <a:gd name="T30" fmla="*/ 608 w 1042"/>
                <a:gd name="T31" fmla="*/ 59 h 1384"/>
                <a:gd name="T32" fmla="*/ 1042 w 1042"/>
                <a:gd name="T33" fmla="*/ 1280 h 1384"/>
                <a:gd name="T34" fmla="*/ 1029 w 1042"/>
                <a:gd name="T35" fmla="*/ 1340 h 1384"/>
                <a:gd name="T36" fmla="*/ 981 w 1042"/>
                <a:gd name="T37" fmla="*/ 1378 h 1384"/>
                <a:gd name="T38" fmla="*/ 930 w 1042"/>
                <a:gd name="T39" fmla="*/ 1382 h 1384"/>
                <a:gd name="T40" fmla="*/ 881 w 1042"/>
                <a:gd name="T41" fmla="*/ 1355 h 1384"/>
                <a:gd name="T42" fmla="*/ 747 w 1042"/>
                <a:gd name="T43" fmla="*/ 1003 h 1384"/>
                <a:gd name="T44" fmla="*/ 735 w 1042"/>
                <a:gd name="T45" fmla="*/ 1004 h 1384"/>
                <a:gd name="T46" fmla="*/ 173 w 1042"/>
                <a:gd name="T47" fmla="*/ 1340 h 1384"/>
                <a:gd name="T48" fmla="*/ 131 w 1042"/>
                <a:gd name="T49" fmla="*/ 1377 h 1384"/>
                <a:gd name="T50" fmla="*/ 78 w 1042"/>
                <a:gd name="T51" fmla="*/ 1382 h 1384"/>
                <a:gd name="T52" fmla="*/ 27 w 1042"/>
                <a:gd name="T53" fmla="*/ 1355 h 1384"/>
                <a:gd name="T54" fmla="*/ 0 w 1042"/>
                <a:gd name="T55" fmla="*/ 1300 h 1384"/>
                <a:gd name="T56" fmla="*/ 431 w 1042"/>
                <a:gd name="T57" fmla="*/ 63 h 1384"/>
                <a:gd name="T58" fmla="*/ 438 w 1042"/>
                <a:gd name="T59" fmla="*/ 50 h 1384"/>
                <a:gd name="T60" fmla="*/ 443 w 1042"/>
                <a:gd name="T61" fmla="*/ 41 h 1384"/>
                <a:gd name="T62" fmla="*/ 446 w 1042"/>
                <a:gd name="T63" fmla="*/ 37 h 1384"/>
                <a:gd name="T64" fmla="*/ 450 w 1042"/>
                <a:gd name="T65" fmla="*/ 33 h 1384"/>
                <a:gd name="T66" fmla="*/ 459 w 1042"/>
                <a:gd name="T67" fmla="*/ 23 h 1384"/>
                <a:gd name="T68" fmla="*/ 465 w 1042"/>
                <a:gd name="T69" fmla="*/ 18 h 1384"/>
                <a:gd name="T70" fmla="*/ 470 w 1042"/>
                <a:gd name="T71" fmla="*/ 15 h 1384"/>
                <a:gd name="T72" fmla="*/ 477 w 1042"/>
                <a:gd name="T73" fmla="*/ 11 h 1384"/>
                <a:gd name="T74" fmla="*/ 490 w 1042"/>
                <a:gd name="T75" fmla="*/ 6 h 1384"/>
                <a:gd name="T76" fmla="*/ 498 w 1042"/>
                <a:gd name="T77" fmla="*/ 4 h 1384"/>
                <a:gd name="T78" fmla="*/ 501 w 1042"/>
                <a:gd name="T79" fmla="*/ 3 h 1384"/>
                <a:gd name="T80" fmla="*/ 507 w 1042"/>
                <a:gd name="T81" fmla="*/ 2 h 1384"/>
                <a:gd name="T82" fmla="*/ 514 w 1042"/>
                <a:gd name="T83" fmla="*/ 1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42" h="1384">
                  <a:moveTo>
                    <a:pt x="522" y="373"/>
                  </a:moveTo>
                  <a:lnTo>
                    <a:pt x="363" y="817"/>
                  </a:lnTo>
                  <a:lnTo>
                    <a:pt x="680" y="817"/>
                  </a:lnTo>
                  <a:lnTo>
                    <a:pt x="522" y="373"/>
                  </a:lnTo>
                  <a:close/>
                  <a:moveTo>
                    <a:pt x="517" y="0"/>
                  </a:moveTo>
                  <a:lnTo>
                    <a:pt x="525" y="0"/>
                  </a:lnTo>
                  <a:lnTo>
                    <a:pt x="527" y="1"/>
                  </a:lnTo>
                  <a:lnTo>
                    <a:pt x="529" y="1"/>
                  </a:lnTo>
                  <a:lnTo>
                    <a:pt x="530" y="1"/>
                  </a:lnTo>
                  <a:lnTo>
                    <a:pt x="532" y="2"/>
                  </a:lnTo>
                  <a:lnTo>
                    <a:pt x="534" y="2"/>
                  </a:lnTo>
                  <a:lnTo>
                    <a:pt x="536" y="2"/>
                  </a:lnTo>
                  <a:lnTo>
                    <a:pt x="539" y="3"/>
                  </a:lnTo>
                  <a:lnTo>
                    <a:pt x="541" y="3"/>
                  </a:lnTo>
                  <a:lnTo>
                    <a:pt x="542" y="3"/>
                  </a:lnTo>
                  <a:lnTo>
                    <a:pt x="544" y="4"/>
                  </a:lnTo>
                  <a:lnTo>
                    <a:pt x="552" y="6"/>
                  </a:lnTo>
                  <a:lnTo>
                    <a:pt x="553" y="6"/>
                  </a:lnTo>
                  <a:lnTo>
                    <a:pt x="557" y="7"/>
                  </a:lnTo>
                  <a:lnTo>
                    <a:pt x="561" y="9"/>
                  </a:lnTo>
                  <a:lnTo>
                    <a:pt x="566" y="11"/>
                  </a:lnTo>
                  <a:lnTo>
                    <a:pt x="570" y="13"/>
                  </a:lnTo>
                  <a:lnTo>
                    <a:pt x="572" y="15"/>
                  </a:lnTo>
                  <a:lnTo>
                    <a:pt x="574" y="16"/>
                  </a:lnTo>
                  <a:lnTo>
                    <a:pt x="576" y="17"/>
                  </a:lnTo>
                  <a:lnTo>
                    <a:pt x="577" y="18"/>
                  </a:lnTo>
                  <a:lnTo>
                    <a:pt x="579" y="21"/>
                  </a:lnTo>
                  <a:lnTo>
                    <a:pt x="581" y="22"/>
                  </a:lnTo>
                  <a:lnTo>
                    <a:pt x="582" y="24"/>
                  </a:lnTo>
                  <a:lnTo>
                    <a:pt x="583" y="24"/>
                  </a:lnTo>
                  <a:lnTo>
                    <a:pt x="584" y="25"/>
                  </a:lnTo>
                  <a:lnTo>
                    <a:pt x="587" y="28"/>
                  </a:lnTo>
                  <a:lnTo>
                    <a:pt x="588" y="30"/>
                  </a:lnTo>
                  <a:lnTo>
                    <a:pt x="591" y="31"/>
                  </a:lnTo>
                  <a:lnTo>
                    <a:pt x="591" y="32"/>
                  </a:lnTo>
                  <a:lnTo>
                    <a:pt x="593" y="33"/>
                  </a:lnTo>
                  <a:lnTo>
                    <a:pt x="593" y="34"/>
                  </a:lnTo>
                  <a:lnTo>
                    <a:pt x="594" y="35"/>
                  </a:lnTo>
                  <a:lnTo>
                    <a:pt x="596" y="37"/>
                  </a:lnTo>
                  <a:lnTo>
                    <a:pt x="598" y="39"/>
                  </a:lnTo>
                  <a:lnTo>
                    <a:pt x="599" y="40"/>
                  </a:lnTo>
                  <a:lnTo>
                    <a:pt x="600" y="41"/>
                  </a:lnTo>
                  <a:lnTo>
                    <a:pt x="600" y="43"/>
                  </a:lnTo>
                  <a:lnTo>
                    <a:pt x="601" y="45"/>
                  </a:lnTo>
                  <a:lnTo>
                    <a:pt x="602" y="47"/>
                  </a:lnTo>
                  <a:lnTo>
                    <a:pt x="604" y="51"/>
                  </a:lnTo>
                  <a:lnTo>
                    <a:pt x="606" y="55"/>
                  </a:lnTo>
                  <a:lnTo>
                    <a:pt x="608" y="59"/>
                  </a:lnTo>
                  <a:lnTo>
                    <a:pt x="610" y="63"/>
                  </a:lnTo>
                  <a:lnTo>
                    <a:pt x="1037" y="1258"/>
                  </a:lnTo>
                  <a:lnTo>
                    <a:pt x="1042" y="1280"/>
                  </a:lnTo>
                  <a:lnTo>
                    <a:pt x="1042" y="1301"/>
                  </a:lnTo>
                  <a:lnTo>
                    <a:pt x="1037" y="1321"/>
                  </a:lnTo>
                  <a:lnTo>
                    <a:pt x="1029" y="1340"/>
                  </a:lnTo>
                  <a:lnTo>
                    <a:pt x="1016" y="1355"/>
                  </a:lnTo>
                  <a:lnTo>
                    <a:pt x="999" y="1369"/>
                  </a:lnTo>
                  <a:lnTo>
                    <a:pt x="981" y="1378"/>
                  </a:lnTo>
                  <a:lnTo>
                    <a:pt x="965" y="1382"/>
                  </a:lnTo>
                  <a:lnTo>
                    <a:pt x="949" y="1384"/>
                  </a:lnTo>
                  <a:lnTo>
                    <a:pt x="930" y="1382"/>
                  </a:lnTo>
                  <a:lnTo>
                    <a:pt x="912" y="1377"/>
                  </a:lnTo>
                  <a:lnTo>
                    <a:pt x="895" y="1368"/>
                  </a:lnTo>
                  <a:lnTo>
                    <a:pt x="881" y="1355"/>
                  </a:lnTo>
                  <a:lnTo>
                    <a:pt x="869" y="1340"/>
                  </a:lnTo>
                  <a:lnTo>
                    <a:pt x="861" y="1322"/>
                  </a:lnTo>
                  <a:lnTo>
                    <a:pt x="747" y="1003"/>
                  </a:lnTo>
                  <a:lnTo>
                    <a:pt x="744" y="1004"/>
                  </a:lnTo>
                  <a:lnTo>
                    <a:pt x="739" y="1004"/>
                  </a:lnTo>
                  <a:lnTo>
                    <a:pt x="735" y="1004"/>
                  </a:lnTo>
                  <a:lnTo>
                    <a:pt x="296" y="1004"/>
                  </a:lnTo>
                  <a:lnTo>
                    <a:pt x="182" y="1322"/>
                  </a:lnTo>
                  <a:lnTo>
                    <a:pt x="173" y="1340"/>
                  </a:lnTo>
                  <a:lnTo>
                    <a:pt x="162" y="1355"/>
                  </a:lnTo>
                  <a:lnTo>
                    <a:pt x="147" y="1368"/>
                  </a:lnTo>
                  <a:lnTo>
                    <a:pt x="131" y="1377"/>
                  </a:lnTo>
                  <a:lnTo>
                    <a:pt x="113" y="1382"/>
                  </a:lnTo>
                  <a:lnTo>
                    <a:pt x="94" y="1384"/>
                  </a:lnTo>
                  <a:lnTo>
                    <a:pt x="78" y="1382"/>
                  </a:lnTo>
                  <a:lnTo>
                    <a:pt x="62" y="1378"/>
                  </a:lnTo>
                  <a:lnTo>
                    <a:pt x="42" y="1369"/>
                  </a:lnTo>
                  <a:lnTo>
                    <a:pt x="27" y="1355"/>
                  </a:lnTo>
                  <a:lnTo>
                    <a:pt x="14" y="1340"/>
                  </a:lnTo>
                  <a:lnTo>
                    <a:pt x="5" y="1321"/>
                  </a:lnTo>
                  <a:lnTo>
                    <a:pt x="0" y="1300"/>
                  </a:lnTo>
                  <a:lnTo>
                    <a:pt x="0" y="1279"/>
                  </a:lnTo>
                  <a:lnTo>
                    <a:pt x="4" y="1258"/>
                  </a:lnTo>
                  <a:lnTo>
                    <a:pt x="431" y="63"/>
                  </a:lnTo>
                  <a:lnTo>
                    <a:pt x="433" y="59"/>
                  </a:lnTo>
                  <a:lnTo>
                    <a:pt x="436" y="55"/>
                  </a:lnTo>
                  <a:lnTo>
                    <a:pt x="438" y="50"/>
                  </a:lnTo>
                  <a:lnTo>
                    <a:pt x="440" y="45"/>
                  </a:lnTo>
                  <a:lnTo>
                    <a:pt x="441" y="43"/>
                  </a:lnTo>
                  <a:lnTo>
                    <a:pt x="443" y="41"/>
                  </a:lnTo>
                  <a:lnTo>
                    <a:pt x="444" y="40"/>
                  </a:lnTo>
                  <a:lnTo>
                    <a:pt x="445" y="39"/>
                  </a:lnTo>
                  <a:lnTo>
                    <a:pt x="446" y="37"/>
                  </a:lnTo>
                  <a:lnTo>
                    <a:pt x="448" y="35"/>
                  </a:lnTo>
                  <a:lnTo>
                    <a:pt x="449" y="34"/>
                  </a:lnTo>
                  <a:lnTo>
                    <a:pt x="450" y="33"/>
                  </a:lnTo>
                  <a:lnTo>
                    <a:pt x="451" y="32"/>
                  </a:lnTo>
                  <a:lnTo>
                    <a:pt x="458" y="25"/>
                  </a:lnTo>
                  <a:lnTo>
                    <a:pt x="459" y="23"/>
                  </a:lnTo>
                  <a:lnTo>
                    <a:pt x="460" y="22"/>
                  </a:lnTo>
                  <a:lnTo>
                    <a:pt x="463" y="21"/>
                  </a:lnTo>
                  <a:lnTo>
                    <a:pt x="465" y="18"/>
                  </a:lnTo>
                  <a:lnTo>
                    <a:pt x="467" y="17"/>
                  </a:lnTo>
                  <a:lnTo>
                    <a:pt x="468" y="16"/>
                  </a:lnTo>
                  <a:lnTo>
                    <a:pt x="470" y="15"/>
                  </a:lnTo>
                  <a:lnTo>
                    <a:pt x="471" y="14"/>
                  </a:lnTo>
                  <a:lnTo>
                    <a:pt x="473" y="13"/>
                  </a:lnTo>
                  <a:lnTo>
                    <a:pt x="477" y="11"/>
                  </a:lnTo>
                  <a:lnTo>
                    <a:pt x="481" y="9"/>
                  </a:lnTo>
                  <a:lnTo>
                    <a:pt x="485" y="7"/>
                  </a:lnTo>
                  <a:lnTo>
                    <a:pt x="490" y="6"/>
                  </a:lnTo>
                  <a:lnTo>
                    <a:pt x="491" y="6"/>
                  </a:lnTo>
                  <a:lnTo>
                    <a:pt x="494" y="5"/>
                  </a:lnTo>
                  <a:lnTo>
                    <a:pt x="498" y="4"/>
                  </a:lnTo>
                  <a:lnTo>
                    <a:pt x="499" y="4"/>
                  </a:lnTo>
                  <a:lnTo>
                    <a:pt x="500" y="3"/>
                  </a:lnTo>
                  <a:lnTo>
                    <a:pt x="501" y="3"/>
                  </a:lnTo>
                  <a:lnTo>
                    <a:pt x="503" y="2"/>
                  </a:lnTo>
                  <a:lnTo>
                    <a:pt x="505" y="2"/>
                  </a:lnTo>
                  <a:lnTo>
                    <a:pt x="507" y="2"/>
                  </a:lnTo>
                  <a:lnTo>
                    <a:pt x="509" y="1"/>
                  </a:lnTo>
                  <a:lnTo>
                    <a:pt x="511" y="1"/>
                  </a:lnTo>
                  <a:lnTo>
                    <a:pt x="514" y="1"/>
                  </a:lnTo>
                  <a:lnTo>
                    <a:pt x="515" y="0"/>
                  </a:lnTo>
                  <a:lnTo>
                    <a:pt x="517" y="0"/>
                  </a:lnTo>
                  <a:close/>
                </a:path>
              </a:pathLst>
            </a:custGeom>
            <a:grpFill/>
            <a:ln w="0">
              <a:solidFill>
                <a:srgbClr val="ED7D3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 CN Bold" panose="020B0800000000000000" charset="-122"/>
              </a:endParaRPr>
            </a:p>
          </p:txBody>
        </p:sp>
      </p:grpSp>
      <p:sp>
        <p:nvSpPr>
          <p:cNvPr id="127" name="Freeform 53">
            <a:extLst>
              <a:ext uri="{FF2B5EF4-FFF2-40B4-BE49-F238E27FC236}">
                <a16:creationId xmlns:a16="http://schemas.microsoft.com/office/drawing/2014/main" xmlns="" id="{3EF59EC8-F823-2368-CE0C-317D36C4E6C0}"/>
              </a:ext>
            </a:extLst>
          </p:cNvPr>
          <p:cNvSpPr>
            <a:spLocks noEditPoints="1"/>
          </p:cNvSpPr>
          <p:nvPr/>
        </p:nvSpPr>
        <p:spPr bwMode="auto">
          <a:xfrm>
            <a:off x="1110492" y="3134178"/>
            <a:ext cx="484547" cy="570022"/>
          </a:xfrm>
          <a:custGeom>
            <a:avLst/>
            <a:gdLst/>
            <a:ahLst/>
            <a:cxnLst>
              <a:cxn ang="0">
                <a:pos x="53" y="0"/>
              </a:cxn>
              <a:cxn ang="0">
                <a:pos x="0" y="25"/>
              </a:cxn>
              <a:cxn ang="0">
                <a:pos x="0" y="98"/>
              </a:cxn>
              <a:cxn ang="0">
                <a:pos x="53" y="123"/>
              </a:cxn>
              <a:cxn ang="0">
                <a:pos x="107" y="98"/>
              </a:cxn>
              <a:cxn ang="0">
                <a:pos x="107" y="25"/>
              </a:cxn>
              <a:cxn ang="0">
                <a:pos x="53" y="0"/>
              </a:cxn>
              <a:cxn ang="0">
                <a:pos x="99" y="98"/>
              </a:cxn>
              <a:cxn ang="0">
                <a:pos x="53" y="115"/>
              </a:cxn>
              <a:cxn ang="0">
                <a:pos x="7" y="98"/>
              </a:cxn>
              <a:cxn ang="0">
                <a:pos x="7" y="83"/>
              </a:cxn>
              <a:cxn ang="0">
                <a:pos x="53" y="96"/>
              </a:cxn>
              <a:cxn ang="0">
                <a:pos x="99" y="83"/>
              </a:cxn>
              <a:cxn ang="0">
                <a:pos x="99" y="98"/>
              </a:cxn>
              <a:cxn ang="0">
                <a:pos x="99" y="75"/>
              </a:cxn>
              <a:cxn ang="0">
                <a:pos x="99" y="75"/>
              </a:cxn>
              <a:cxn ang="0">
                <a:pos x="99" y="75"/>
              </a:cxn>
              <a:cxn ang="0">
                <a:pos x="53" y="92"/>
              </a:cxn>
              <a:cxn ang="0">
                <a:pos x="7" y="75"/>
              </a:cxn>
              <a:cxn ang="0">
                <a:pos x="7" y="75"/>
              </a:cxn>
              <a:cxn ang="0">
                <a:pos x="7" y="60"/>
              </a:cxn>
              <a:cxn ang="0">
                <a:pos x="53" y="73"/>
              </a:cxn>
              <a:cxn ang="0">
                <a:pos x="99" y="60"/>
              </a:cxn>
              <a:cxn ang="0">
                <a:pos x="99" y="75"/>
              </a:cxn>
              <a:cxn ang="0">
                <a:pos x="99" y="52"/>
              </a:cxn>
              <a:cxn ang="0">
                <a:pos x="99" y="52"/>
              </a:cxn>
              <a:cxn ang="0">
                <a:pos x="99" y="52"/>
              </a:cxn>
              <a:cxn ang="0">
                <a:pos x="53" y="69"/>
              </a:cxn>
              <a:cxn ang="0">
                <a:pos x="7" y="52"/>
              </a:cxn>
              <a:cxn ang="0">
                <a:pos x="7" y="52"/>
              </a:cxn>
              <a:cxn ang="0">
                <a:pos x="7" y="39"/>
              </a:cxn>
              <a:cxn ang="0">
                <a:pos x="53" y="50"/>
              </a:cxn>
              <a:cxn ang="0">
                <a:pos x="99" y="39"/>
              </a:cxn>
              <a:cxn ang="0">
                <a:pos x="99" y="52"/>
              </a:cxn>
              <a:cxn ang="0">
                <a:pos x="53" y="42"/>
              </a:cxn>
              <a:cxn ang="0">
                <a:pos x="7" y="25"/>
              </a:cxn>
              <a:cxn ang="0">
                <a:pos x="53" y="8"/>
              </a:cxn>
              <a:cxn ang="0">
                <a:pos x="99" y="25"/>
              </a:cxn>
              <a:cxn ang="0">
                <a:pos x="53" y="42"/>
              </a:cxn>
              <a:cxn ang="0">
                <a:pos x="53" y="42"/>
              </a:cxn>
              <a:cxn ang="0">
                <a:pos x="53" y="42"/>
              </a:cxn>
            </a:cxnLst>
            <a:rect l="0" t="0" r="r" b="b"/>
            <a:pathLst>
              <a:path w="107" h="123">
                <a:moveTo>
                  <a:pt x="53" y="0"/>
                </a:moveTo>
                <a:cubicBezTo>
                  <a:pt x="27" y="0"/>
                  <a:pt x="0" y="8"/>
                  <a:pt x="0" y="25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15"/>
                  <a:pt x="27" y="123"/>
                  <a:pt x="53" y="123"/>
                </a:cubicBezTo>
                <a:cubicBezTo>
                  <a:pt x="79" y="123"/>
                  <a:pt x="107" y="115"/>
                  <a:pt x="107" y="98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07" y="8"/>
                  <a:pt x="79" y="0"/>
                  <a:pt x="53" y="0"/>
                </a:cubicBezTo>
                <a:close/>
                <a:moveTo>
                  <a:pt x="99" y="98"/>
                </a:moveTo>
                <a:cubicBezTo>
                  <a:pt x="99" y="107"/>
                  <a:pt x="79" y="115"/>
                  <a:pt x="53" y="115"/>
                </a:cubicBezTo>
                <a:cubicBezTo>
                  <a:pt x="28" y="115"/>
                  <a:pt x="7" y="107"/>
                  <a:pt x="7" y="98"/>
                </a:cubicBezTo>
                <a:cubicBezTo>
                  <a:pt x="7" y="83"/>
                  <a:pt x="7" y="83"/>
                  <a:pt x="7" y="83"/>
                </a:cubicBezTo>
                <a:cubicBezTo>
                  <a:pt x="15" y="92"/>
                  <a:pt x="34" y="96"/>
                  <a:pt x="53" y="96"/>
                </a:cubicBezTo>
                <a:cubicBezTo>
                  <a:pt x="72" y="96"/>
                  <a:pt x="91" y="92"/>
                  <a:pt x="99" y="83"/>
                </a:cubicBezTo>
                <a:lnTo>
                  <a:pt x="99" y="98"/>
                </a:lnTo>
                <a:close/>
                <a:moveTo>
                  <a:pt x="99" y="75"/>
                </a:moveTo>
                <a:cubicBezTo>
                  <a:pt x="99" y="75"/>
                  <a:pt x="99" y="75"/>
                  <a:pt x="99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84"/>
                  <a:pt x="79" y="92"/>
                  <a:pt x="53" y="92"/>
                </a:cubicBezTo>
                <a:cubicBezTo>
                  <a:pt x="28" y="92"/>
                  <a:pt x="7" y="84"/>
                  <a:pt x="7" y="75"/>
                </a:cubicBezTo>
                <a:cubicBezTo>
                  <a:pt x="7" y="75"/>
                  <a:pt x="7" y="75"/>
                  <a:pt x="7" y="75"/>
                </a:cubicBezTo>
                <a:cubicBezTo>
                  <a:pt x="7" y="60"/>
                  <a:pt x="7" y="60"/>
                  <a:pt x="7" y="60"/>
                </a:cubicBezTo>
                <a:cubicBezTo>
                  <a:pt x="15" y="69"/>
                  <a:pt x="34" y="73"/>
                  <a:pt x="53" y="73"/>
                </a:cubicBezTo>
                <a:cubicBezTo>
                  <a:pt x="72" y="73"/>
                  <a:pt x="91" y="69"/>
                  <a:pt x="99" y="60"/>
                </a:cubicBezTo>
                <a:lnTo>
                  <a:pt x="99" y="75"/>
                </a:lnTo>
                <a:close/>
                <a:moveTo>
                  <a:pt x="99" y="52"/>
                </a:moveTo>
                <a:cubicBezTo>
                  <a:pt x="99" y="52"/>
                  <a:pt x="99" y="52"/>
                  <a:pt x="99" y="52"/>
                </a:cubicBezTo>
                <a:cubicBezTo>
                  <a:pt x="99" y="52"/>
                  <a:pt x="99" y="52"/>
                  <a:pt x="99" y="52"/>
                </a:cubicBezTo>
                <a:cubicBezTo>
                  <a:pt x="99" y="61"/>
                  <a:pt x="79" y="69"/>
                  <a:pt x="53" y="69"/>
                </a:cubicBezTo>
                <a:cubicBezTo>
                  <a:pt x="28" y="69"/>
                  <a:pt x="7" y="61"/>
                  <a:pt x="7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39"/>
                  <a:pt x="7" y="39"/>
                  <a:pt x="7" y="39"/>
                </a:cubicBezTo>
                <a:cubicBezTo>
                  <a:pt x="17" y="46"/>
                  <a:pt x="36" y="50"/>
                  <a:pt x="53" y="50"/>
                </a:cubicBezTo>
                <a:cubicBezTo>
                  <a:pt x="71" y="50"/>
                  <a:pt x="89" y="46"/>
                  <a:pt x="99" y="39"/>
                </a:cubicBezTo>
                <a:lnTo>
                  <a:pt x="99" y="52"/>
                </a:lnTo>
                <a:close/>
                <a:moveTo>
                  <a:pt x="53" y="42"/>
                </a:moveTo>
                <a:cubicBezTo>
                  <a:pt x="28" y="42"/>
                  <a:pt x="7" y="34"/>
                  <a:pt x="7" y="25"/>
                </a:cubicBezTo>
                <a:cubicBezTo>
                  <a:pt x="7" y="15"/>
                  <a:pt x="28" y="8"/>
                  <a:pt x="53" y="8"/>
                </a:cubicBezTo>
                <a:cubicBezTo>
                  <a:pt x="79" y="8"/>
                  <a:pt x="99" y="15"/>
                  <a:pt x="99" y="25"/>
                </a:cubicBezTo>
                <a:cubicBezTo>
                  <a:pt x="99" y="34"/>
                  <a:pt x="79" y="42"/>
                  <a:pt x="53" y="42"/>
                </a:cubicBezTo>
                <a:close/>
                <a:moveTo>
                  <a:pt x="53" y="42"/>
                </a:moveTo>
                <a:cubicBezTo>
                  <a:pt x="53" y="42"/>
                  <a:pt x="53" y="42"/>
                  <a:pt x="53" y="42"/>
                </a:cubicBezTo>
              </a:path>
            </a:pathLst>
          </a:custGeom>
          <a:solidFill>
            <a:schemeClr val="bg1"/>
          </a:solidFill>
          <a:ln w="9525">
            <a:solidFill>
              <a:srgbClr val="00B05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思源黑体 CN Bold" panose="020B0800000000000000" charset="-122"/>
            </a:endParaRPr>
          </a:p>
        </p:txBody>
      </p:sp>
      <p:sp>
        <p:nvSpPr>
          <p:cNvPr id="128" name="Freeform 31">
            <a:extLst>
              <a:ext uri="{FF2B5EF4-FFF2-40B4-BE49-F238E27FC236}">
                <a16:creationId xmlns:a16="http://schemas.microsoft.com/office/drawing/2014/main" xmlns="" id="{80A69384-A9A1-D698-06EB-13D7F3939658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6567949" y="1282377"/>
            <a:ext cx="307044" cy="414692"/>
          </a:xfrm>
          <a:custGeom>
            <a:avLst/>
            <a:gdLst>
              <a:gd name="T0" fmla="*/ 1088 w 2514"/>
              <a:gd name="T1" fmla="*/ 1130 h 3392"/>
              <a:gd name="T2" fmla="*/ 1129 w 2514"/>
              <a:gd name="T3" fmla="*/ 1142 h 3392"/>
              <a:gd name="T4" fmla="*/ 1158 w 2514"/>
              <a:gd name="T5" fmla="*/ 1171 h 3392"/>
              <a:gd name="T6" fmla="*/ 1170 w 2514"/>
              <a:gd name="T7" fmla="*/ 1213 h 3392"/>
              <a:gd name="T8" fmla="*/ 1496 w 2514"/>
              <a:gd name="T9" fmla="*/ 2448 h 3392"/>
              <a:gd name="T10" fmla="*/ 1533 w 2514"/>
              <a:gd name="T11" fmla="*/ 2458 h 3392"/>
              <a:gd name="T12" fmla="*/ 1561 w 2514"/>
              <a:gd name="T13" fmla="*/ 2481 h 3392"/>
              <a:gd name="T14" fmla="*/ 1576 w 2514"/>
              <a:gd name="T15" fmla="*/ 2516 h 3392"/>
              <a:gd name="T16" fmla="*/ 1574 w 2514"/>
              <a:gd name="T17" fmla="*/ 2552 h 3392"/>
              <a:gd name="T18" fmla="*/ 1556 w 2514"/>
              <a:gd name="T19" fmla="*/ 2586 h 3392"/>
              <a:gd name="T20" fmla="*/ 836 w 2514"/>
              <a:gd name="T21" fmla="*/ 3378 h 3392"/>
              <a:gd name="T22" fmla="*/ 806 w 2514"/>
              <a:gd name="T23" fmla="*/ 3391 h 3392"/>
              <a:gd name="T24" fmla="*/ 772 w 2514"/>
              <a:gd name="T25" fmla="*/ 3391 h 3392"/>
              <a:gd name="T26" fmla="*/ 741 w 2514"/>
              <a:gd name="T27" fmla="*/ 3378 h 3392"/>
              <a:gd name="T28" fmla="*/ 21 w 2514"/>
              <a:gd name="T29" fmla="*/ 2586 h 3392"/>
              <a:gd name="T30" fmla="*/ 3 w 2514"/>
              <a:gd name="T31" fmla="*/ 2552 h 3392"/>
              <a:gd name="T32" fmla="*/ 1 w 2514"/>
              <a:gd name="T33" fmla="*/ 2516 h 3392"/>
              <a:gd name="T34" fmla="*/ 17 w 2514"/>
              <a:gd name="T35" fmla="*/ 2481 h 3392"/>
              <a:gd name="T36" fmla="*/ 46 w 2514"/>
              <a:gd name="T37" fmla="*/ 2458 h 3392"/>
              <a:gd name="T38" fmla="*/ 82 w 2514"/>
              <a:gd name="T39" fmla="*/ 2448 h 3392"/>
              <a:gd name="T40" fmla="*/ 407 w 2514"/>
              <a:gd name="T41" fmla="*/ 1213 h 3392"/>
              <a:gd name="T42" fmla="*/ 419 w 2514"/>
              <a:gd name="T43" fmla="*/ 1171 h 3392"/>
              <a:gd name="T44" fmla="*/ 448 w 2514"/>
              <a:gd name="T45" fmla="*/ 1142 h 3392"/>
              <a:gd name="T46" fmla="*/ 489 w 2514"/>
              <a:gd name="T47" fmla="*/ 1130 h 3392"/>
              <a:gd name="T48" fmla="*/ 1203 w 2514"/>
              <a:gd name="T49" fmla="*/ 780 h 3392"/>
              <a:gd name="T50" fmla="*/ 1448 w 2514"/>
              <a:gd name="T51" fmla="*/ 783 h 3392"/>
              <a:gd name="T52" fmla="*/ 1484 w 2514"/>
              <a:gd name="T53" fmla="*/ 804 h 3392"/>
              <a:gd name="T54" fmla="*/ 1505 w 2514"/>
              <a:gd name="T55" fmla="*/ 840 h 3392"/>
              <a:gd name="T56" fmla="*/ 1508 w 2514"/>
              <a:gd name="T57" fmla="*/ 2098 h 3392"/>
              <a:gd name="T58" fmla="*/ 1944 w 2514"/>
              <a:gd name="T59" fmla="*/ 861 h 3392"/>
              <a:gd name="T60" fmla="*/ 1954 w 2514"/>
              <a:gd name="T61" fmla="*/ 821 h 3392"/>
              <a:gd name="T62" fmla="*/ 1983 w 2514"/>
              <a:gd name="T63" fmla="*/ 792 h 3392"/>
              <a:gd name="T64" fmla="*/ 2025 w 2514"/>
              <a:gd name="T65" fmla="*/ 780 h 3392"/>
              <a:gd name="T66" fmla="*/ 1726 w 2514"/>
              <a:gd name="T67" fmla="*/ 203 h 3392"/>
              <a:gd name="T68" fmla="*/ 1726 w 2514"/>
              <a:gd name="T69" fmla="*/ 0 h 3392"/>
              <a:gd name="T70" fmla="*/ 1759 w 2514"/>
              <a:gd name="T71" fmla="*/ 7 h 3392"/>
              <a:gd name="T72" fmla="*/ 1786 w 2514"/>
              <a:gd name="T73" fmla="*/ 27 h 3392"/>
              <a:gd name="T74" fmla="*/ 2504 w 2514"/>
              <a:gd name="T75" fmla="*/ 823 h 3392"/>
              <a:gd name="T76" fmla="*/ 2514 w 2514"/>
              <a:gd name="T77" fmla="*/ 858 h 3392"/>
              <a:gd name="T78" fmla="*/ 2507 w 2514"/>
              <a:gd name="T79" fmla="*/ 895 h 3392"/>
              <a:gd name="T80" fmla="*/ 2485 w 2514"/>
              <a:gd name="T81" fmla="*/ 925 h 3392"/>
              <a:gd name="T82" fmla="*/ 2452 w 2514"/>
              <a:gd name="T83" fmla="*/ 941 h 3392"/>
              <a:gd name="T84" fmla="*/ 2107 w 2514"/>
              <a:gd name="T85" fmla="*/ 943 h 3392"/>
              <a:gd name="T86" fmla="*/ 2104 w 2514"/>
              <a:gd name="T87" fmla="*/ 2202 h 3392"/>
              <a:gd name="T88" fmla="*/ 2083 w 2514"/>
              <a:gd name="T89" fmla="*/ 2237 h 3392"/>
              <a:gd name="T90" fmla="*/ 2047 w 2514"/>
              <a:gd name="T91" fmla="*/ 2258 h 3392"/>
              <a:gd name="T92" fmla="*/ 1427 w 2514"/>
              <a:gd name="T93" fmla="*/ 2261 h 3392"/>
              <a:gd name="T94" fmla="*/ 1385 w 2514"/>
              <a:gd name="T95" fmla="*/ 2251 h 3392"/>
              <a:gd name="T96" fmla="*/ 1356 w 2514"/>
              <a:gd name="T97" fmla="*/ 2221 h 3392"/>
              <a:gd name="T98" fmla="*/ 1344 w 2514"/>
              <a:gd name="T99" fmla="*/ 2180 h 3392"/>
              <a:gd name="T100" fmla="*/ 1019 w 2514"/>
              <a:gd name="T101" fmla="*/ 943 h 3392"/>
              <a:gd name="T102" fmla="*/ 983 w 2514"/>
              <a:gd name="T103" fmla="*/ 935 h 3392"/>
              <a:gd name="T104" fmla="*/ 954 w 2514"/>
              <a:gd name="T105" fmla="*/ 911 h 3392"/>
              <a:gd name="T106" fmla="*/ 938 w 2514"/>
              <a:gd name="T107" fmla="*/ 877 h 3392"/>
              <a:gd name="T108" fmla="*/ 940 w 2514"/>
              <a:gd name="T109" fmla="*/ 839 h 3392"/>
              <a:gd name="T110" fmla="*/ 958 w 2514"/>
              <a:gd name="T111" fmla="*/ 807 h 3392"/>
              <a:gd name="T112" fmla="*/ 1678 w 2514"/>
              <a:gd name="T113" fmla="*/ 15 h 3392"/>
              <a:gd name="T114" fmla="*/ 1709 w 2514"/>
              <a:gd name="T115" fmla="*/ 2 h 3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514" h="3392">
                <a:moveTo>
                  <a:pt x="489" y="1130"/>
                </a:moveTo>
                <a:lnTo>
                  <a:pt x="1088" y="1130"/>
                </a:lnTo>
                <a:lnTo>
                  <a:pt x="1110" y="1134"/>
                </a:lnTo>
                <a:lnTo>
                  <a:pt x="1129" y="1142"/>
                </a:lnTo>
                <a:lnTo>
                  <a:pt x="1146" y="1154"/>
                </a:lnTo>
                <a:lnTo>
                  <a:pt x="1158" y="1171"/>
                </a:lnTo>
                <a:lnTo>
                  <a:pt x="1167" y="1191"/>
                </a:lnTo>
                <a:lnTo>
                  <a:pt x="1170" y="1213"/>
                </a:lnTo>
                <a:lnTo>
                  <a:pt x="1170" y="2448"/>
                </a:lnTo>
                <a:lnTo>
                  <a:pt x="1496" y="2448"/>
                </a:lnTo>
                <a:lnTo>
                  <a:pt x="1515" y="2452"/>
                </a:lnTo>
                <a:lnTo>
                  <a:pt x="1533" y="2458"/>
                </a:lnTo>
                <a:lnTo>
                  <a:pt x="1548" y="2467"/>
                </a:lnTo>
                <a:lnTo>
                  <a:pt x="1561" y="2481"/>
                </a:lnTo>
                <a:lnTo>
                  <a:pt x="1570" y="2497"/>
                </a:lnTo>
                <a:lnTo>
                  <a:pt x="1576" y="2516"/>
                </a:lnTo>
                <a:lnTo>
                  <a:pt x="1577" y="2535"/>
                </a:lnTo>
                <a:lnTo>
                  <a:pt x="1574" y="2552"/>
                </a:lnTo>
                <a:lnTo>
                  <a:pt x="1567" y="2570"/>
                </a:lnTo>
                <a:lnTo>
                  <a:pt x="1556" y="2586"/>
                </a:lnTo>
                <a:lnTo>
                  <a:pt x="849" y="3366"/>
                </a:lnTo>
                <a:lnTo>
                  <a:pt x="836" y="3378"/>
                </a:lnTo>
                <a:lnTo>
                  <a:pt x="822" y="3386"/>
                </a:lnTo>
                <a:lnTo>
                  <a:pt x="806" y="3391"/>
                </a:lnTo>
                <a:lnTo>
                  <a:pt x="789" y="3392"/>
                </a:lnTo>
                <a:lnTo>
                  <a:pt x="772" y="3391"/>
                </a:lnTo>
                <a:lnTo>
                  <a:pt x="755" y="3386"/>
                </a:lnTo>
                <a:lnTo>
                  <a:pt x="741" y="3378"/>
                </a:lnTo>
                <a:lnTo>
                  <a:pt x="728" y="3366"/>
                </a:lnTo>
                <a:lnTo>
                  <a:pt x="21" y="2586"/>
                </a:lnTo>
                <a:lnTo>
                  <a:pt x="10" y="2570"/>
                </a:lnTo>
                <a:lnTo>
                  <a:pt x="3" y="2552"/>
                </a:lnTo>
                <a:lnTo>
                  <a:pt x="0" y="2535"/>
                </a:lnTo>
                <a:lnTo>
                  <a:pt x="1" y="2516"/>
                </a:lnTo>
                <a:lnTo>
                  <a:pt x="7" y="2497"/>
                </a:lnTo>
                <a:lnTo>
                  <a:pt x="17" y="2481"/>
                </a:lnTo>
                <a:lnTo>
                  <a:pt x="30" y="2467"/>
                </a:lnTo>
                <a:lnTo>
                  <a:pt x="46" y="2458"/>
                </a:lnTo>
                <a:lnTo>
                  <a:pt x="63" y="2452"/>
                </a:lnTo>
                <a:lnTo>
                  <a:pt x="82" y="2448"/>
                </a:lnTo>
                <a:lnTo>
                  <a:pt x="407" y="2448"/>
                </a:lnTo>
                <a:lnTo>
                  <a:pt x="407" y="1213"/>
                </a:lnTo>
                <a:lnTo>
                  <a:pt x="410" y="1191"/>
                </a:lnTo>
                <a:lnTo>
                  <a:pt x="419" y="1171"/>
                </a:lnTo>
                <a:lnTo>
                  <a:pt x="431" y="1154"/>
                </a:lnTo>
                <a:lnTo>
                  <a:pt x="448" y="1142"/>
                </a:lnTo>
                <a:lnTo>
                  <a:pt x="468" y="1134"/>
                </a:lnTo>
                <a:lnTo>
                  <a:pt x="489" y="1130"/>
                </a:lnTo>
                <a:close/>
                <a:moveTo>
                  <a:pt x="1726" y="203"/>
                </a:moveTo>
                <a:lnTo>
                  <a:pt x="1203" y="780"/>
                </a:lnTo>
                <a:lnTo>
                  <a:pt x="1427" y="780"/>
                </a:lnTo>
                <a:lnTo>
                  <a:pt x="1448" y="783"/>
                </a:lnTo>
                <a:lnTo>
                  <a:pt x="1468" y="792"/>
                </a:lnTo>
                <a:lnTo>
                  <a:pt x="1484" y="804"/>
                </a:lnTo>
                <a:lnTo>
                  <a:pt x="1497" y="821"/>
                </a:lnTo>
                <a:lnTo>
                  <a:pt x="1505" y="840"/>
                </a:lnTo>
                <a:lnTo>
                  <a:pt x="1508" y="861"/>
                </a:lnTo>
                <a:lnTo>
                  <a:pt x="1508" y="2098"/>
                </a:lnTo>
                <a:lnTo>
                  <a:pt x="1944" y="2098"/>
                </a:lnTo>
                <a:lnTo>
                  <a:pt x="1944" y="861"/>
                </a:lnTo>
                <a:lnTo>
                  <a:pt x="1946" y="840"/>
                </a:lnTo>
                <a:lnTo>
                  <a:pt x="1954" y="821"/>
                </a:lnTo>
                <a:lnTo>
                  <a:pt x="1968" y="804"/>
                </a:lnTo>
                <a:lnTo>
                  <a:pt x="1983" y="792"/>
                </a:lnTo>
                <a:lnTo>
                  <a:pt x="2003" y="783"/>
                </a:lnTo>
                <a:lnTo>
                  <a:pt x="2025" y="780"/>
                </a:lnTo>
                <a:lnTo>
                  <a:pt x="2248" y="780"/>
                </a:lnTo>
                <a:lnTo>
                  <a:pt x="1726" y="203"/>
                </a:lnTo>
                <a:close/>
                <a:moveTo>
                  <a:pt x="1726" y="0"/>
                </a:moveTo>
                <a:lnTo>
                  <a:pt x="1726" y="0"/>
                </a:lnTo>
                <a:lnTo>
                  <a:pt x="1742" y="2"/>
                </a:lnTo>
                <a:lnTo>
                  <a:pt x="1759" y="7"/>
                </a:lnTo>
                <a:lnTo>
                  <a:pt x="1774" y="15"/>
                </a:lnTo>
                <a:lnTo>
                  <a:pt x="1786" y="27"/>
                </a:lnTo>
                <a:lnTo>
                  <a:pt x="2494" y="807"/>
                </a:lnTo>
                <a:lnTo>
                  <a:pt x="2504" y="823"/>
                </a:lnTo>
                <a:lnTo>
                  <a:pt x="2511" y="839"/>
                </a:lnTo>
                <a:lnTo>
                  <a:pt x="2514" y="858"/>
                </a:lnTo>
                <a:lnTo>
                  <a:pt x="2513" y="877"/>
                </a:lnTo>
                <a:lnTo>
                  <a:pt x="2507" y="895"/>
                </a:lnTo>
                <a:lnTo>
                  <a:pt x="2498" y="911"/>
                </a:lnTo>
                <a:lnTo>
                  <a:pt x="2485" y="925"/>
                </a:lnTo>
                <a:lnTo>
                  <a:pt x="2470" y="935"/>
                </a:lnTo>
                <a:lnTo>
                  <a:pt x="2452" y="941"/>
                </a:lnTo>
                <a:lnTo>
                  <a:pt x="2432" y="943"/>
                </a:lnTo>
                <a:lnTo>
                  <a:pt x="2107" y="943"/>
                </a:lnTo>
                <a:lnTo>
                  <a:pt x="2107" y="2180"/>
                </a:lnTo>
                <a:lnTo>
                  <a:pt x="2104" y="2202"/>
                </a:lnTo>
                <a:lnTo>
                  <a:pt x="2096" y="2221"/>
                </a:lnTo>
                <a:lnTo>
                  <a:pt x="2083" y="2237"/>
                </a:lnTo>
                <a:lnTo>
                  <a:pt x="2067" y="2251"/>
                </a:lnTo>
                <a:lnTo>
                  <a:pt x="2047" y="2258"/>
                </a:lnTo>
                <a:lnTo>
                  <a:pt x="2025" y="2261"/>
                </a:lnTo>
                <a:lnTo>
                  <a:pt x="1427" y="2261"/>
                </a:lnTo>
                <a:lnTo>
                  <a:pt x="1405" y="2258"/>
                </a:lnTo>
                <a:lnTo>
                  <a:pt x="1385" y="2251"/>
                </a:lnTo>
                <a:lnTo>
                  <a:pt x="1368" y="2237"/>
                </a:lnTo>
                <a:lnTo>
                  <a:pt x="1356" y="2221"/>
                </a:lnTo>
                <a:lnTo>
                  <a:pt x="1348" y="2202"/>
                </a:lnTo>
                <a:lnTo>
                  <a:pt x="1344" y="2180"/>
                </a:lnTo>
                <a:lnTo>
                  <a:pt x="1344" y="943"/>
                </a:lnTo>
                <a:lnTo>
                  <a:pt x="1019" y="943"/>
                </a:lnTo>
                <a:lnTo>
                  <a:pt x="999" y="941"/>
                </a:lnTo>
                <a:lnTo>
                  <a:pt x="983" y="935"/>
                </a:lnTo>
                <a:lnTo>
                  <a:pt x="967" y="925"/>
                </a:lnTo>
                <a:lnTo>
                  <a:pt x="954" y="911"/>
                </a:lnTo>
                <a:lnTo>
                  <a:pt x="944" y="895"/>
                </a:lnTo>
                <a:lnTo>
                  <a:pt x="938" y="877"/>
                </a:lnTo>
                <a:lnTo>
                  <a:pt x="937" y="858"/>
                </a:lnTo>
                <a:lnTo>
                  <a:pt x="940" y="839"/>
                </a:lnTo>
                <a:lnTo>
                  <a:pt x="948" y="823"/>
                </a:lnTo>
                <a:lnTo>
                  <a:pt x="958" y="807"/>
                </a:lnTo>
                <a:lnTo>
                  <a:pt x="1666" y="27"/>
                </a:lnTo>
                <a:lnTo>
                  <a:pt x="1678" y="15"/>
                </a:lnTo>
                <a:lnTo>
                  <a:pt x="1693" y="7"/>
                </a:lnTo>
                <a:lnTo>
                  <a:pt x="1709" y="2"/>
                </a:lnTo>
                <a:lnTo>
                  <a:pt x="1726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rgbClr val="A5A5A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思源黑体 CN Bold" panose="020B0800000000000000" charset="-122"/>
            </a:endParaRPr>
          </a:p>
        </p:txBody>
      </p:sp>
      <p:sp>
        <p:nvSpPr>
          <p:cNvPr id="129" name="Freeform 164">
            <a:extLst>
              <a:ext uri="{FF2B5EF4-FFF2-40B4-BE49-F238E27FC236}">
                <a16:creationId xmlns:a16="http://schemas.microsoft.com/office/drawing/2014/main" xmlns="" id="{EDA97E68-9CA3-A505-F132-C8248AA8F772}"/>
              </a:ext>
            </a:extLst>
          </p:cNvPr>
          <p:cNvSpPr>
            <a:spLocks noEditPoints="1"/>
          </p:cNvSpPr>
          <p:nvPr/>
        </p:nvSpPr>
        <p:spPr bwMode="auto">
          <a:xfrm>
            <a:off x="10151210" y="3111661"/>
            <a:ext cx="678002" cy="592539"/>
          </a:xfrm>
          <a:custGeom>
            <a:avLst/>
            <a:gdLst>
              <a:gd name="T0" fmla="*/ 171 w 3653"/>
              <a:gd name="T1" fmla="*/ 2242 h 3248"/>
              <a:gd name="T2" fmla="*/ 171 w 3653"/>
              <a:gd name="T3" fmla="*/ 2273 h 3248"/>
              <a:gd name="T4" fmla="*/ 1756 w 3653"/>
              <a:gd name="T5" fmla="*/ 3070 h 3248"/>
              <a:gd name="T6" fmla="*/ 1897 w 3653"/>
              <a:gd name="T7" fmla="*/ 3070 h 3248"/>
              <a:gd name="T8" fmla="*/ 3481 w 3653"/>
              <a:gd name="T9" fmla="*/ 2273 h 3248"/>
              <a:gd name="T10" fmla="*/ 3481 w 3653"/>
              <a:gd name="T11" fmla="*/ 2242 h 3248"/>
              <a:gd name="T12" fmla="*/ 2005 w 3653"/>
              <a:gd name="T13" fmla="*/ 2572 h 3248"/>
              <a:gd name="T14" fmla="*/ 1827 w 3653"/>
              <a:gd name="T15" fmla="*/ 2614 h 3248"/>
              <a:gd name="T16" fmla="*/ 1647 w 3653"/>
              <a:gd name="T17" fmla="*/ 2572 h 3248"/>
              <a:gd name="T18" fmla="*/ 1962 w 3653"/>
              <a:gd name="T19" fmla="*/ 1956 h 3248"/>
              <a:gd name="T20" fmla="*/ 1780 w 3653"/>
              <a:gd name="T21" fmla="*/ 1977 h 3248"/>
              <a:gd name="T22" fmla="*/ 571 w 3653"/>
              <a:gd name="T23" fmla="*/ 1401 h 3248"/>
              <a:gd name="T24" fmla="*/ 169 w 3653"/>
              <a:gd name="T25" fmla="*/ 1617 h 3248"/>
              <a:gd name="T26" fmla="*/ 177 w 3653"/>
              <a:gd name="T27" fmla="*/ 1648 h 3248"/>
              <a:gd name="T28" fmla="*/ 1791 w 3653"/>
              <a:gd name="T29" fmla="*/ 2444 h 3248"/>
              <a:gd name="T30" fmla="*/ 1931 w 3653"/>
              <a:gd name="T31" fmla="*/ 2421 h 3248"/>
              <a:gd name="T32" fmla="*/ 3485 w 3653"/>
              <a:gd name="T33" fmla="*/ 1631 h 3248"/>
              <a:gd name="T34" fmla="*/ 3476 w 3653"/>
              <a:gd name="T35" fmla="*/ 1600 h 3248"/>
              <a:gd name="T36" fmla="*/ 1791 w 3653"/>
              <a:gd name="T37" fmla="*/ 171 h 3248"/>
              <a:gd name="T38" fmla="*/ 177 w 3653"/>
              <a:gd name="T39" fmla="*/ 966 h 3248"/>
              <a:gd name="T40" fmla="*/ 169 w 3653"/>
              <a:gd name="T41" fmla="*/ 997 h 3248"/>
              <a:gd name="T42" fmla="*/ 1722 w 3653"/>
              <a:gd name="T43" fmla="*/ 1788 h 3248"/>
              <a:gd name="T44" fmla="*/ 1862 w 3653"/>
              <a:gd name="T45" fmla="*/ 1810 h 3248"/>
              <a:gd name="T46" fmla="*/ 3476 w 3653"/>
              <a:gd name="T47" fmla="*/ 1014 h 3248"/>
              <a:gd name="T48" fmla="*/ 3485 w 3653"/>
              <a:gd name="T49" fmla="*/ 983 h 3248"/>
              <a:gd name="T50" fmla="*/ 1930 w 3653"/>
              <a:gd name="T51" fmla="*/ 192 h 3248"/>
              <a:gd name="T52" fmla="*/ 1827 w 3653"/>
              <a:gd name="T53" fmla="*/ 0 h 3248"/>
              <a:gd name="T54" fmla="*/ 2005 w 3653"/>
              <a:gd name="T55" fmla="*/ 42 h 3248"/>
              <a:gd name="T56" fmla="*/ 3613 w 3653"/>
              <a:gd name="T57" fmla="*/ 870 h 3248"/>
              <a:gd name="T58" fmla="*/ 3653 w 3653"/>
              <a:gd name="T59" fmla="*/ 990 h 3248"/>
              <a:gd name="T60" fmla="*/ 3615 w 3653"/>
              <a:gd name="T61" fmla="*/ 1109 h 3248"/>
              <a:gd name="T62" fmla="*/ 3541 w 3653"/>
              <a:gd name="T63" fmla="*/ 1171 h 3248"/>
              <a:gd name="T64" fmla="*/ 3593 w 3653"/>
              <a:gd name="T65" fmla="*/ 1481 h 3248"/>
              <a:gd name="T66" fmla="*/ 3650 w 3653"/>
              <a:gd name="T67" fmla="*/ 1591 h 3248"/>
              <a:gd name="T68" fmla="*/ 3630 w 3653"/>
              <a:gd name="T69" fmla="*/ 1717 h 3248"/>
              <a:gd name="T70" fmla="*/ 3541 w 3653"/>
              <a:gd name="T71" fmla="*/ 1805 h 3248"/>
              <a:gd name="T72" fmla="*/ 3593 w 3653"/>
              <a:gd name="T73" fmla="*/ 2114 h 3248"/>
              <a:gd name="T74" fmla="*/ 3650 w 3653"/>
              <a:gd name="T75" fmla="*/ 2225 h 3248"/>
              <a:gd name="T76" fmla="*/ 3630 w 3653"/>
              <a:gd name="T77" fmla="*/ 2350 h 3248"/>
              <a:gd name="T78" fmla="*/ 3541 w 3653"/>
              <a:gd name="T79" fmla="*/ 2439 h 3248"/>
              <a:gd name="T80" fmla="*/ 1872 w 3653"/>
              <a:gd name="T81" fmla="*/ 3245 h 3248"/>
              <a:gd name="T82" fmla="*/ 1690 w 3653"/>
              <a:gd name="T83" fmla="*/ 3224 h 3248"/>
              <a:gd name="T84" fmla="*/ 60 w 3653"/>
              <a:gd name="T85" fmla="*/ 2401 h 3248"/>
              <a:gd name="T86" fmla="*/ 2 w 3653"/>
              <a:gd name="T87" fmla="*/ 2290 h 3248"/>
              <a:gd name="T88" fmla="*/ 22 w 3653"/>
              <a:gd name="T89" fmla="*/ 2164 h 3248"/>
              <a:gd name="T90" fmla="*/ 112 w 3653"/>
              <a:gd name="T91" fmla="*/ 2077 h 3248"/>
              <a:gd name="T92" fmla="*/ 60 w 3653"/>
              <a:gd name="T93" fmla="*/ 1768 h 3248"/>
              <a:gd name="T94" fmla="*/ 2 w 3653"/>
              <a:gd name="T95" fmla="*/ 1657 h 3248"/>
              <a:gd name="T96" fmla="*/ 22 w 3653"/>
              <a:gd name="T97" fmla="*/ 1532 h 3248"/>
              <a:gd name="T98" fmla="*/ 112 w 3653"/>
              <a:gd name="T99" fmla="*/ 1443 h 3248"/>
              <a:gd name="T100" fmla="*/ 60 w 3653"/>
              <a:gd name="T101" fmla="*/ 1134 h 3248"/>
              <a:gd name="T102" fmla="*/ 2 w 3653"/>
              <a:gd name="T103" fmla="*/ 1023 h 3248"/>
              <a:gd name="T104" fmla="*/ 22 w 3653"/>
              <a:gd name="T105" fmla="*/ 898 h 3248"/>
              <a:gd name="T106" fmla="*/ 112 w 3653"/>
              <a:gd name="T107" fmla="*/ 809 h 3248"/>
              <a:gd name="T108" fmla="*/ 1780 w 3653"/>
              <a:gd name="T109" fmla="*/ 2 h 3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53" h="3248">
                <a:moveTo>
                  <a:pt x="571" y="2035"/>
                </a:moveTo>
                <a:lnTo>
                  <a:pt x="187" y="2226"/>
                </a:lnTo>
                <a:lnTo>
                  <a:pt x="177" y="2234"/>
                </a:lnTo>
                <a:lnTo>
                  <a:pt x="171" y="2242"/>
                </a:lnTo>
                <a:lnTo>
                  <a:pt x="169" y="2251"/>
                </a:lnTo>
                <a:lnTo>
                  <a:pt x="167" y="2257"/>
                </a:lnTo>
                <a:lnTo>
                  <a:pt x="169" y="2265"/>
                </a:lnTo>
                <a:lnTo>
                  <a:pt x="171" y="2273"/>
                </a:lnTo>
                <a:lnTo>
                  <a:pt x="177" y="2282"/>
                </a:lnTo>
                <a:lnTo>
                  <a:pt x="187" y="2288"/>
                </a:lnTo>
                <a:lnTo>
                  <a:pt x="1722" y="3055"/>
                </a:lnTo>
                <a:lnTo>
                  <a:pt x="1756" y="3070"/>
                </a:lnTo>
                <a:lnTo>
                  <a:pt x="1791" y="3077"/>
                </a:lnTo>
                <a:lnTo>
                  <a:pt x="1827" y="3080"/>
                </a:lnTo>
                <a:lnTo>
                  <a:pt x="1862" y="3077"/>
                </a:lnTo>
                <a:lnTo>
                  <a:pt x="1897" y="3070"/>
                </a:lnTo>
                <a:lnTo>
                  <a:pt x="1931" y="3055"/>
                </a:lnTo>
                <a:lnTo>
                  <a:pt x="3466" y="2288"/>
                </a:lnTo>
                <a:lnTo>
                  <a:pt x="3476" y="2282"/>
                </a:lnTo>
                <a:lnTo>
                  <a:pt x="3481" y="2273"/>
                </a:lnTo>
                <a:lnTo>
                  <a:pt x="3485" y="2265"/>
                </a:lnTo>
                <a:lnTo>
                  <a:pt x="3485" y="2257"/>
                </a:lnTo>
                <a:lnTo>
                  <a:pt x="3485" y="2251"/>
                </a:lnTo>
                <a:lnTo>
                  <a:pt x="3481" y="2242"/>
                </a:lnTo>
                <a:lnTo>
                  <a:pt x="3476" y="2234"/>
                </a:lnTo>
                <a:lnTo>
                  <a:pt x="3466" y="2226"/>
                </a:lnTo>
                <a:lnTo>
                  <a:pt x="3081" y="2035"/>
                </a:lnTo>
                <a:lnTo>
                  <a:pt x="2005" y="2572"/>
                </a:lnTo>
                <a:lnTo>
                  <a:pt x="1962" y="2590"/>
                </a:lnTo>
                <a:lnTo>
                  <a:pt x="1918" y="2603"/>
                </a:lnTo>
                <a:lnTo>
                  <a:pt x="1872" y="2611"/>
                </a:lnTo>
                <a:lnTo>
                  <a:pt x="1827" y="2614"/>
                </a:lnTo>
                <a:lnTo>
                  <a:pt x="1780" y="2611"/>
                </a:lnTo>
                <a:lnTo>
                  <a:pt x="1735" y="2603"/>
                </a:lnTo>
                <a:lnTo>
                  <a:pt x="1690" y="2590"/>
                </a:lnTo>
                <a:lnTo>
                  <a:pt x="1647" y="2572"/>
                </a:lnTo>
                <a:lnTo>
                  <a:pt x="571" y="2035"/>
                </a:lnTo>
                <a:close/>
                <a:moveTo>
                  <a:pt x="3081" y="1401"/>
                </a:moveTo>
                <a:lnTo>
                  <a:pt x="2005" y="1938"/>
                </a:lnTo>
                <a:lnTo>
                  <a:pt x="1962" y="1956"/>
                </a:lnTo>
                <a:lnTo>
                  <a:pt x="1918" y="1969"/>
                </a:lnTo>
                <a:lnTo>
                  <a:pt x="1872" y="1977"/>
                </a:lnTo>
                <a:lnTo>
                  <a:pt x="1827" y="1980"/>
                </a:lnTo>
                <a:lnTo>
                  <a:pt x="1780" y="1977"/>
                </a:lnTo>
                <a:lnTo>
                  <a:pt x="1735" y="1969"/>
                </a:lnTo>
                <a:lnTo>
                  <a:pt x="1690" y="1956"/>
                </a:lnTo>
                <a:lnTo>
                  <a:pt x="1647" y="1938"/>
                </a:lnTo>
                <a:lnTo>
                  <a:pt x="571" y="1401"/>
                </a:lnTo>
                <a:lnTo>
                  <a:pt x="187" y="1593"/>
                </a:lnTo>
                <a:lnTo>
                  <a:pt x="177" y="1600"/>
                </a:lnTo>
                <a:lnTo>
                  <a:pt x="171" y="1608"/>
                </a:lnTo>
                <a:lnTo>
                  <a:pt x="169" y="1617"/>
                </a:lnTo>
                <a:lnTo>
                  <a:pt x="167" y="1624"/>
                </a:lnTo>
                <a:lnTo>
                  <a:pt x="169" y="1631"/>
                </a:lnTo>
                <a:lnTo>
                  <a:pt x="171" y="1639"/>
                </a:lnTo>
                <a:lnTo>
                  <a:pt x="177" y="1648"/>
                </a:lnTo>
                <a:lnTo>
                  <a:pt x="187" y="1655"/>
                </a:lnTo>
                <a:lnTo>
                  <a:pt x="1722" y="2421"/>
                </a:lnTo>
                <a:lnTo>
                  <a:pt x="1756" y="2436"/>
                </a:lnTo>
                <a:lnTo>
                  <a:pt x="1791" y="2444"/>
                </a:lnTo>
                <a:lnTo>
                  <a:pt x="1827" y="2446"/>
                </a:lnTo>
                <a:lnTo>
                  <a:pt x="1862" y="2444"/>
                </a:lnTo>
                <a:lnTo>
                  <a:pt x="1897" y="2436"/>
                </a:lnTo>
                <a:lnTo>
                  <a:pt x="1931" y="2421"/>
                </a:lnTo>
                <a:lnTo>
                  <a:pt x="3466" y="1655"/>
                </a:lnTo>
                <a:lnTo>
                  <a:pt x="3476" y="1648"/>
                </a:lnTo>
                <a:lnTo>
                  <a:pt x="3481" y="1639"/>
                </a:lnTo>
                <a:lnTo>
                  <a:pt x="3485" y="1631"/>
                </a:lnTo>
                <a:lnTo>
                  <a:pt x="3485" y="1624"/>
                </a:lnTo>
                <a:lnTo>
                  <a:pt x="3485" y="1617"/>
                </a:lnTo>
                <a:lnTo>
                  <a:pt x="3481" y="1608"/>
                </a:lnTo>
                <a:lnTo>
                  <a:pt x="3476" y="1600"/>
                </a:lnTo>
                <a:lnTo>
                  <a:pt x="3466" y="1593"/>
                </a:lnTo>
                <a:lnTo>
                  <a:pt x="3081" y="1401"/>
                </a:lnTo>
                <a:close/>
                <a:moveTo>
                  <a:pt x="1827" y="168"/>
                </a:moveTo>
                <a:lnTo>
                  <a:pt x="1791" y="171"/>
                </a:lnTo>
                <a:lnTo>
                  <a:pt x="1756" y="179"/>
                </a:lnTo>
                <a:lnTo>
                  <a:pt x="1722" y="192"/>
                </a:lnTo>
                <a:lnTo>
                  <a:pt x="187" y="959"/>
                </a:lnTo>
                <a:lnTo>
                  <a:pt x="177" y="966"/>
                </a:lnTo>
                <a:lnTo>
                  <a:pt x="171" y="974"/>
                </a:lnTo>
                <a:lnTo>
                  <a:pt x="169" y="983"/>
                </a:lnTo>
                <a:lnTo>
                  <a:pt x="167" y="990"/>
                </a:lnTo>
                <a:lnTo>
                  <a:pt x="169" y="997"/>
                </a:lnTo>
                <a:lnTo>
                  <a:pt x="171" y="1005"/>
                </a:lnTo>
                <a:lnTo>
                  <a:pt x="177" y="1014"/>
                </a:lnTo>
                <a:lnTo>
                  <a:pt x="187" y="1021"/>
                </a:lnTo>
                <a:lnTo>
                  <a:pt x="1722" y="1788"/>
                </a:lnTo>
                <a:lnTo>
                  <a:pt x="1756" y="1802"/>
                </a:lnTo>
                <a:lnTo>
                  <a:pt x="1791" y="1810"/>
                </a:lnTo>
                <a:lnTo>
                  <a:pt x="1827" y="1812"/>
                </a:lnTo>
                <a:lnTo>
                  <a:pt x="1862" y="1810"/>
                </a:lnTo>
                <a:lnTo>
                  <a:pt x="1897" y="1802"/>
                </a:lnTo>
                <a:lnTo>
                  <a:pt x="1931" y="1788"/>
                </a:lnTo>
                <a:lnTo>
                  <a:pt x="3466" y="1021"/>
                </a:lnTo>
                <a:lnTo>
                  <a:pt x="3476" y="1014"/>
                </a:lnTo>
                <a:lnTo>
                  <a:pt x="3481" y="1005"/>
                </a:lnTo>
                <a:lnTo>
                  <a:pt x="3485" y="997"/>
                </a:lnTo>
                <a:lnTo>
                  <a:pt x="3485" y="990"/>
                </a:lnTo>
                <a:lnTo>
                  <a:pt x="3485" y="983"/>
                </a:lnTo>
                <a:lnTo>
                  <a:pt x="3481" y="974"/>
                </a:lnTo>
                <a:lnTo>
                  <a:pt x="3476" y="966"/>
                </a:lnTo>
                <a:lnTo>
                  <a:pt x="3466" y="959"/>
                </a:lnTo>
                <a:lnTo>
                  <a:pt x="1930" y="192"/>
                </a:lnTo>
                <a:lnTo>
                  <a:pt x="1897" y="179"/>
                </a:lnTo>
                <a:lnTo>
                  <a:pt x="1862" y="171"/>
                </a:lnTo>
                <a:lnTo>
                  <a:pt x="1827" y="168"/>
                </a:lnTo>
                <a:close/>
                <a:moveTo>
                  <a:pt x="1827" y="0"/>
                </a:moveTo>
                <a:lnTo>
                  <a:pt x="1872" y="2"/>
                </a:lnTo>
                <a:lnTo>
                  <a:pt x="1918" y="10"/>
                </a:lnTo>
                <a:lnTo>
                  <a:pt x="1962" y="23"/>
                </a:lnTo>
                <a:lnTo>
                  <a:pt x="2005" y="42"/>
                </a:lnTo>
                <a:lnTo>
                  <a:pt x="3541" y="809"/>
                </a:lnTo>
                <a:lnTo>
                  <a:pt x="3569" y="826"/>
                </a:lnTo>
                <a:lnTo>
                  <a:pt x="3593" y="847"/>
                </a:lnTo>
                <a:lnTo>
                  <a:pt x="3613" y="870"/>
                </a:lnTo>
                <a:lnTo>
                  <a:pt x="3630" y="898"/>
                </a:lnTo>
                <a:lnTo>
                  <a:pt x="3642" y="927"/>
                </a:lnTo>
                <a:lnTo>
                  <a:pt x="3650" y="958"/>
                </a:lnTo>
                <a:lnTo>
                  <a:pt x="3653" y="990"/>
                </a:lnTo>
                <a:lnTo>
                  <a:pt x="3650" y="1023"/>
                </a:lnTo>
                <a:lnTo>
                  <a:pt x="3642" y="1054"/>
                </a:lnTo>
                <a:lnTo>
                  <a:pt x="3630" y="1083"/>
                </a:lnTo>
                <a:lnTo>
                  <a:pt x="3615" y="1109"/>
                </a:lnTo>
                <a:lnTo>
                  <a:pt x="3593" y="1134"/>
                </a:lnTo>
                <a:lnTo>
                  <a:pt x="3569" y="1154"/>
                </a:lnTo>
                <a:lnTo>
                  <a:pt x="3541" y="1171"/>
                </a:lnTo>
                <a:lnTo>
                  <a:pt x="3541" y="1171"/>
                </a:lnTo>
                <a:lnTo>
                  <a:pt x="3268" y="1307"/>
                </a:lnTo>
                <a:lnTo>
                  <a:pt x="3541" y="1443"/>
                </a:lnTo>
                <a:lnTo>
                  <a:pt x="3569" y="1460"/>
                </a:lnTo>
                <a:lnTo>
                  <a:pt x="3593" y="1481"/>
                </a:lnTo>
                <a:lnTo>
                  <a:pt x="3613" y="1504"/>
                </a:lnTo>
                <a:lnTo>
                  <a:pt x="3630" y="1532"/>
                </a:lnTo>
                <a:lnTo>
                  <a:pt x="3642" y="1560"/>
                </a:lnTo>
                <a:lnTo>
                  <a:pt x="3650" y="1591"/>
                </a:lnTo>
                <a:lnTo>
                  <a:pt x="3653" y="1624"/>
                </a:lnTo>
                <a:lnTo>
                  <a:pt x="3650" y="1657"/>
                </a:lnTo>
                <a:lnTo>
                  <a:pt x="3642" y="1688"/>
                </a:lnTo>
                <a:lnTo>
                  <a:pt x="3630" y="1717"/>
                </a:lnTo>
                <a:lnTo>
                  <a:pt x="3613" y="1743"/>
                </a:lnTo>
                <a:lnTo>
                  <a:pt x="3593" y="1768"/>
                </a:lnTo>
                <a:lnTo>
                  <a:pt x="3569" y="1788"/>
                </a:lnTo>
                <a:lnTo>
                  <a:pt x="3541" y="1805"/>
                </a:lnTo>
                <a:lnTo>
                  <a:pt x="3268" y="1940"/>
                </a:lnTo>
                <a:lnTo>
                  <a:pt x="3541" y="2077"/>
                </a:lnTo>
                <a:lnTo>
                  <a:pt x="3569" y="2093"/>
                </a:lnTo>
                <a:lnTo>
                  <a:pt x="3593" y="2114"/>
                </a:lnTo>
                <a:lnTo>
                  <a:pt x="3613" y="2138"/>
                </a:lnTo>
                <a:lnTo>
                  <a:pt x="3630" y="2164"/>
                </a:lnTo>
                <a:lnTo>
                  <a:pt x="3642" y="2194"/>
                </a:lnTo>
                <a:lnTo>
                  <a:pt x="3650" y="2225"/>
                </a:lnTo>
                <a:lnTo>
                  <a:pt x="3653" y="2257"/>
                </a:lnTo>
                <a:lnTo>
                  <a:pt x="3650" y="2290"/>
                </a:lnTo>
                <a:lnTo>
                  <a:pt x="3642" y="2322"/>
                </a:lnTo>
                <a:lnTo>
                  <a:pt x="3630" y="2350"/>
                </a:lnTo>
                <a:lnTo>
                  <a:pt x="3615" y="2377"/>
                </a:lnTo>
                <a:lnTo>
                  <a:pt x="3593" y="2401"/>
                </a:lnTo>
                <a:lnTo>
                  <a:pt x="3569" y="2421"/>
                </a:lnTo>
                <a:lnTo>
                  <a:pt x="3541" y="2439"/>
                </a:lnTo>
                <a:lnTo>
                  <a:pt x="2005" y="3206"/>
                </a:lnTo>
                <a:lnTo>
                  <a:pt x="1962" y="3224"/>
                </a:lnTo>
                <a:lnTo>
                  <a:pt x="1918" y="3237"/>
                </a:lnTo>
                <a:lnTo>
                  <a:pt x="1872" y="3245"/>
                </a:lnTo>
                <a:lnTo>
                  <a:pt x="1827" y="3248"/>
                </a:lnTo>
                <a:lnTo>
                  <a:pt x="1780" y="3245"/>
                </a:lnTo>
                <a:lnTo>
                  <a:pt x="1735" y="3237"/>
                </a:lnTo>
                <a:lnTo>
                  <a:pt x="1690" y="3224"/>
                </a:lnTo>
                <a:lnTo>
                  <a:pt x="1647" y="3206"/>
                </a:lnTo>
                <a:lnTo>
                  <a:pt x="112" y="2439"/>
                </a:lnTo>
                <a:lnTo>
                  <a:pt x="84" y="2421"/>
                </a:lnTo>
                <a:lnTo>
                  <a:pt x="60" y="2401"/>
                </a:lnTo>
                <a:lnTo>
                  <a:pt x="39" y="2377"/>
                </a:lnTo>
                <a:lnTo>
                  <a:pt x="22" y="2350"/>
                </a:lnTo>
                <a:lnTo>
                  <a:pt x="10" y="2322"/>
                </a:lnTo>
                <a:lnTo>
                  <a:pt x="2" y="2290"/>
                </a:lnTo>
                <a:lnTo>
                  <a:pt x="0" y="2257"/>
                </a:lnTo>
                <a:lnTo>
                  <a:pt x="2" y="2225"/>
                </a:lnTo>
                <a:lnTo>
                  <a:pt x="10" y="2194"/>
                </a:lnTo>
                <a:lnTo>
                  <a:pt x="22" y="2164"/>
                </a:lnTo>
                <a:lnTo>
                  <a:pt x="39" y="2138"/>
                </a:lnTo>
                <a:lnTo>
                  <a:pt x="60" y="2114"/>
                </a:lnTo>
                <a:lnTo>
                  <a:pt x="84" y="2093"/>
                </a:lnTo>
                <a:lnTo>
                  <a:pt x="112" y="2077"/>
                </a:lnTo>
                <a:lnTo>
                  <a:pt x="384" y="1940"/>
                </a:lnTo>
                <a:lnTo>
                  <a:pt x="112" y="1805"/>
                </a:lnTo>
                <a:lnTo>
                  <a:pt x="84" y="1788"/>
                </a:lnTo>
                <a:lnTo>
                  <a:pt x="60" y="1768"/>
                </a:lnTo>
                <a:lnTo>
                  <a:pt x="39" y="1743"/>
                </a:lnTo>
                <a:lnTo>
                  <a:pt x="22" y="1717"/>
                </a:lnTo>
                <a:lnTo>
                  <a:pt x="10" y="1688"/>
                </a:lnTo>
                <a:lnTo>
                  <a:pt x="2" y="1657"/>
                </a:lnTo>
                <a:lnTo>
                  <a:pt x="0" y="1624"/>
                </a:lnTo>
                <a:lnTo>
                  <a:pt x="2" y="1591"/>
                </a:lnTo>
                <a:lnTo>
                  <a:pt x="10" y="1560"/>
                </a:lnTo>
                <a:lnTo>
                  <a:pt x="22" y="1532"/>
                </a:lnTo>
                <a:lnTo>
                  <a:pt x="39" y="1504"/>
                </a:lnTo>
                <a:lnTo>
                  <a:pt x="60" y="1481"/>
                </a:lnTo>
                <a:lnTo>
                  <a:pt x="84" y="1460"/>
                </a:lnTo>
                <a:lnTo>
                  <a:pt x="112" y="1443"/>
                </a:lnTo>
                <a:lnTo>
                  <a:pt x="384" y="1307"/>
                </a:lnTo>
                <a:lnTo>
                  <a:pt x="112" y="1171"/>
                </a:lnTo>
                <a:lnTo>
                  <a:pt x="84" y="1154"/>
                </a:lnTo>
                <a:lnTo>
                  <a:pt x="60" y="1134"/>
                </a:lnTo>
                <a:lnTo>
                  <a:pt x="39" y="1109"/>
                </a:lnTo>
                <a:lnTo>
                  <a:pt x="22" y="1083"/>
                </a:lnTo>
                <a:lnTo>
                  <a:pt x="10" y="1054"/>
                </a:lnTo>
                <a:lnTo>
                  <a:pt x="2" y="1023"/>
                </a:lnTo>
                <a:lnTo>
                  <a:pt x="0" y="990"/>
                </a:lnTo>
                <a:lnTo>
                  <a:pt x="2" y="958"/>
                </a:lnTo>
                <a:lnTo>
                  <a:pt x="10" y="927"/>
                </a:lnTo>
                <a:lnTo>
                  <a:pt x="22" y="898"/>
                </a:lnTo>
                <a:lnTo>
                  <a:pt x="39" y="870"/>
                </a:lnTo>
                <a:lnTo>
                  <a:pt x="60" y="847"/>
                </a:lnTo>
                <a:lnTo>
                  <a:pt x="84" y="826"/>
                </a:lnTo>
                <a:lnTo>
                  <a:pt x="112" y="809"/>
                </a:lnTo>
                <a:lnTo>
                  <a:pt x="1647" y="42"/>
                </a:lnTo>
                <a:lnTo>
                  <a:pt x="1690" y="23"/>
                </a:lnTo>
                <a:lnTo>
                  <a:pt x="1735" y="10"/>
                </a:lnTo>
                <a:lnTo>
                  <a:pt x="1780" y="2"/>
                </a:lnTo>
                <a:lnTo>
                  <a:pt x="1827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rgbClr val="0070C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237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127" grpId="0" bldLvl="0" animBg="1"/>
      <p:bldP spid="128" grpId="0" bldLvl="0" animBg="1"/>
      <p:bldP spid="12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2253843-44A9-8936-0863-CCC1012B8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椭圆 37">
            <a:extLst>
              <a:ext uri="{FF2B5EF4-FFF2-40B4-BE49-F238E27FC236}">
                <a16:creationId xmlns="" xmlns:a16="http://schemas.microsoft.com/office/drawing/2014/main" id="{9FFC543F-87D1-F456-59B1-A981C269FDBF}"/>
              </a:ext>
            </a:extLst>
          </p:cNvPr>
          <p:cNvSpPr/>
          <p:nvPr/>
        </p:nvSpPr>
        <p:spPr>
          <a:xfrm>
            <a:off x="9266298" y="20048"/>
            <a:ext cx="457200" cy="469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545DA8D5-93D3-6E60-EA72-060F22364DD9}"/>
              </a:ext>
            </a:extLst>
          </p:cNvPr>
          <p:cNvSpPr txBox="1"/>
          <p:nvPr/>
        </p:nvSpPr>
        <p:spPr>
          <a:xfrm>
            <a:off x="8298821" y="85721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定义参数</a:t>
            </a:r>
          </a:p>
        </p:txBody>
      </p:sp>
      <p:sp>
        <p:nvSpPr>
          <p:cNvPr id="40" name="椭圆 39">
            <a:extLst>
              <a:ext uri="{FF2B5EF4-FFF2-40B4-BE49-F238E27FC236}">
                <a16:creationId xmlns="" xmlns:a16="http://schemas.microsoft.com/office/drawing/2014/main" id="{ED57A99D-71C5-BD07-017B-7A06486C40E3}"/>
              </a:ext>
            </a:extLst>
          </p:cNvPr>
          <p:cNvSpPr/>
          <p:nvPr/>
        </p:nvSpPr>
        <p:spPr>
          <a:xfrm>
            <a:off x="11319773" y="254998"/>
            <a:ext cx="457200" cy="469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2936391A-628F-24AC-8CAD-C0F03E52A1C8}"/>
              </a:ext>
            </a:extLst>
          </p:cNvPr>
          <p:cNvSpPr txBox="1"/>
          <p:nvPr/>
        </p:nvSpPr>
        <p:spPr>
          <a:xfrm>
            <a:off x="11039592" y="790571"/>
            <a:ext cx="1017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选择文件</a:t>
            </a:r>
          </a:p>
        </p:txBody>
      </p:sp>
      <p:sp>
        <p:nvSpPr>
          <p:cNvPr id="44" name="椭圆 43">
            <a:extLst>
              <a:ext uri="{FF2B5EF4-FFF2-40B4-BE49-F238E27FC236}">
                <a16:creationId xmlns="" xmlns:a16="http://schemas.microsoft.com/office/drawing/2014/main" id="{E2DB2EB6-03A4-9064-D6F0-B0A688938E8C}"/>
              </a:ext>
            </a:extLst>
          </p:cNvPr>
          <p:cNvSpPr/>
          <p:nvPr/>
        </p:nvSpPr>
        <p:spPr>
          <a:xfrm>
            <a:off x="10153119" y="6291159"/>
            <a:ext cx="457200" cy="469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="" xmlns:a16="http://schemas.microsoft.com/office/drawing/2014/main" id="{0BCACCD3-2266-F3F8-DFBF-F81517C1B322}"/>
              </a:ext>
            </a:extLst>
          </p:cNvPr>
          <p:cNvSpPr txBox="1"/>
          <p:nvPr/>
        </p:nvSpPr>
        <p:spPr>
          <a:xfrm>
            <a:off x="9188792" y="6356832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分析数据</a:t>
            </a:r>
          </a:p>
        </p:txBody>
      </p:sp>
      <p:sp>
        <p:nvSpPr>
          <p:cNvPr id="46" name="椭圆 45">
            <a:extLst>
              <a:ext uri="{FF2B5EF4-FFF2-40B4-BE49-F238E27FC236}">
                <a16:creationId xmlns="" xmlns:a16="http://schemas.microsoft.com/office/drawing/2014/main" id="{54ACBE01-5683-4BEF-3A20-C61A2992D71E}"/>
              </a:ext>
            </a:extLst>
          </p:cNvPr>
          <p:cNvSpPr/>
          <p:nvPr/>
        </p:nvSpPr>
        <p:spPr>
          <a:xfrm>
            <a:off x="11434074" y="5886932"/>
            <a:ext cx="457200" cy="469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zh-CN" alt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3A487B46-8D2C-3BD9-D80E-EF2E134212E5}"/>
              </a:ext>
            </a:extLst>
          </p:cNvPr>
          <p:cNvSpPr txBox="1"/>
          <p:nvPr/>
        </p:nvSpPr>
        <p:spPr>
          <a:xfrm>
            <a:off x="11110224" y="5548378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导入凭证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="" xmlns:a16="http://schemas.microsoft.com/office/drawing/2014/main" id="{4F11658E-68ED-F9D6-E81E-31FC0DEE9F0E}"/>
              </a:ext>
            </a:extLst>
          </p:cNvPr>
          <p:cNvSpPr txBox="1"/>
          <p:nvPr/>
        </p:nvSpPr>
        <p:spPr>
          <a:xfrm>
            <a:off x="431242" y="3057939"/>
            <a:ext cx="1863469" cy="189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分析数据结果报告，若有错误或警告项目可查看明细内容，可执行追加订正等操作。</a:t>
            </a:r>
          </a:p>
        </p:txBody>
      </p:sp>
    </p:spTree>
    <p:extLst>
      <p:ext uri="{BB962C8B-B14F-4D97-AF65-F5344CB8AC3E}">
        <p14:creationId xmlns:p14="http://schemas.microsoft.com/office/powerpoint/2010/main" val="3359281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B3542C1-B46D-989F-7478-649DAE94F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65" y="2081102"/>
            <a:ext cx="5201621" cy="305618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2EA6C74-DF49-D883-4D8A-ECB0EB856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333" y="2081102"/>
            <a:ext cx="5201622" cy="305618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FC1043ED-ED6B-430E-1580-DE7CB58BF7DD}"/>
              </a:ext>
            </a:extLst>
          </p:cNvPr>
          <p:cNvSpPr txBox="1"/>
          <p:nvPr/>
        </p:nvSpPr>
        <p:spPr>
          <a:xfrm>
            <a:off x="669165" y="1290132"/>
            <a:ext cx="9634768" cy="3250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支持定义多种发票类型凭证生成方案，适用于各种开票平台输出样式，包括手工整理发票。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EA78169F-46C8-ECDE-A745-FCE0E3CCCABB}"/>
              </a:ext>
            </a:extLst>
          </p:cNvPr>
          <p:cNvSpPr txBox="1"/>
          <p:nvPr/>
        </p:nvSpPr>
        <p:spPr>
          <a:xfrm>
            <a:off x="669165" y="5546963"/>
            <a:ext cx="5201621" cy="68512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发票内容包含发票日期、发票号码、单位名称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税号、货物、数量、金额、税额、开票人等项目。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C6CFD2DF-6842-6F3D-2781-920D6B186ECD}"/>
              </a:ext>
            </a:extLst>
          </p:cNvPr>
          <p:cNvSpPr txBox="1"/>
          <p:nvPr/>
        </p:nvSpPr>
        <p:spPr>
          <a:xfrm>
            <a:off x="6321214" y="5546963"/>
            <a:ext cx="5201621" cy="68512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发票样式可指定起始行、关键列、唯一项、摘要等必要参数。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80C8F64-BFF7-9CB7-7880-50AC6EE39748}"/>
              </a:ext>
            </a:extLst>
          </p:cNvPr>
          <p:cNvSpPr txBox="1"/>
          <p:nvPr/>
        </p:nvSpPr>
        <p:spPr>
          <a:xfrm>
            <a:off x="191035" y="179997"/>
            <a:ext cx="4751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自定义发票方案</a:t>
            </a:r>
          </a:p>
        </p:txBody>
      </p:sp>
    </p:spTree>
    <p:extLst>
      <p:ext uri="{BB962C8B-B14F-4D97-AF65-F5344CB8AC3E}">
        <p14:creationId xmlns:p14="http://schemas.microsoft.com/office/powerpoint/2010/main" val="155481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FC1043ED-ED6B-430E-1580-DE7CB58BF7DD}"/>
              </a:ext>
            </a:extLst>
          </p:cNvPr>
          <p:cNvSpPr txBox="1"/>
          <p:nvPr/>
        </p:nvSpPr>
        <p:spPr>
          <a:xfrm>
            <a:off x="669164" y="1290132"/>
            <a:ext cx="10704327" cy="3250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支持定义凭证科目、摘要、辅助项、现金流量等基础信息，还可设置凭证制单样式和合并方式等控制项目。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EA78169F-46C8-ECDE-A745-FCE0E3CCCABB}"/>
              </a:ext>
            </a:extLst>
          </p:cNvPr>
          <p:cNvSpPr txBox="1"/>
          <p:nvPr/>
        </p:nvSpPr>
        <p:spPr>
          <a:xfrm>
            <a:off x="669165" y="5546963"/>
            <a:ext cx="5201621" cy="68512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科目除了借贷方科目，还可指定税金科目，并可设定金额是否含税。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C6CFD2DF-6842-6F3D-2781-920D6B186ECD}"/>
              </a:ext>
            </a:extLst>
          </p:cNvPr>
          <p:cNvSpPr txBox="1"/>
          <p:nvPr/>
        </p:nvSpPr>
        <p:spPr>
          <a:xfrm>
            <a:off x="6321214" y="5546963"/>
            <a:ext cx="5201621" cy="68512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凭证预置了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类制单方式，可控制借贷合并、现金流量、红字凭证、重复导入等参数。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80C8F64-BFF7-9CB7-7880-50AC6EE39748}"/>
              </a:ext>
            </a:extLst>
          </p:cNvPr>
          <p:cNvSpPr txBox="1"/>
          <p:nvPr/>
        </p:nvSpPr>
        <p:spPr>
          <a:xfrm>
            <a:off x="191035" y="179997"/>
            <a:ext cx="4751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自定义凭证样式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EADE3F9-94E8-977D-5F73-1A4867BF0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65" y="2081101"/>
            <a:ext cx="5201621" cy="305977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7E00659-23D2-8957-6EBE-6F554DBC1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213" y="2081101"/>
            <a:ext cx="5201621" cy="305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FC1043ED-ED6B-430E-1580-DE7CB58BF7DD}"/>
              </a:ext>
            </a:extLst>
          </p:cNvPr>
          <p:cNvSpPr txBox="1"/>
          <p:nvPr/>
        </p:nvSpPr>
        <p:spPr>
          <a:xfrm>
            <a:off x="669164" y="1290132"/>
            <a:ext cx="10704327" cy="3250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智能分析各项基础档案在账套是否存在并自动追加，实现快速准确导入凭证。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EA78169F-46C8-ECDE-A745-FCE0E3CCCABB}"/>
              </a:ext>
            </a:extLst>
          </p:cNvPr>
          <p:cNvSpPr txBox="1"/>
          <p:nvPr/>
        </p:nvSpPr>
        <p:spPr>
          <a:xfrm>
            <a:off x="669165" y="5546963"/>
            <a:ext cx="8074143" cy="3250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档案追加针对往来单位、项目、个人等基础档案对象，可定义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类档案编码方案。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80C8F64-BFF7-9CB7-7880-50AC6EE39748}"/>
              </a:ext>
            </a:extLst>
          </p:cNvPr>
          <p:cNvSpPr txBox="1"/>
          <p:nvPr/>
        </p:nvSpPr>
        <p:spPr>
          <a:xfrm>
            <a:off x="191035" y="179997"/>
            <a:ext cx="4751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档案追加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34A2D5F-9F30-B381-7614-2FFF1B317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64" y="2081101"/>
            <a:ext cx="5219979" cy="3059777"/>
          </a:xfrm>
          <a:prstGeom prst="rect">
            <a:avLst/>
          </a:prstGeom>
        </p:spPr>
      </p:pic>
      <p:pic>
        <p:nvPicPr>
          <p:cNvPr id="5" name="图片 4" descr="图形用户界面, 应用程序&#10;&#10;描述已自动生成">
            <a:extLst>
              <a:ext uri="{FF2B5EF4-FFF2-40B4-BE49-F238E27FC236}">
                <a16:creationId xmlns:a16="http://schemas.microsoft.com/office/drawing/2014/main" xmlns="" id="{384F8C36-A150-176A-6D40-C122C3299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60" y="2073870"/>
            <a:ext cx="4546650" cy="306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5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FC1043ED-ED6B-430E-1580-DE7CB58BF7DD}"/>
              </a:ext>
            </a:extLst>
          </p:cNvPr>
          <p:cNvSpPr txBox="1"/>
          <p:nvPr/>
        </p:nvSpPr>
        <p:spPr>
          <a:xfrm>
            <a:off x="669164" y="1290132"/>
            <a:ext cx="10704327" cy="3250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分析数据中科目及基础档案与账套中名称不一致，可设置档案对照来自动匹配，并支持多条件对照。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80C8F64-BFF7-9CB7-7880-50AC6EE39748}"/>
              </a:ext>
            </a:extLst>
          </p:cNvPr>
          <p:cNvSpPr txBox="1"/>
          <p:nvPr/>
        </p:nvSpPr>
        <p:spPr>
          <a:xfrm>
            <a:off x="191035" y="179997"/>
            <a:ext cx="4751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档案对照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5359385-71AE-76A3-43CB-3B43F0511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64" y="2093472"/>
            <a:ext cx="5201623" cy="3059778"/>
          </a:xfrm>
          <a:prstGeom prst="rect">
            <a:avLst/>
          </a:prstGeom>
        </p:spPr>
      </p:pic>
      <p:pic>
        <p:nvPicPr>
          <p:cNvPr id="9" name="图片 8" descr="图形用户界面, 应用程序&#10;&#10;描述已自动生成">
            <a:extLst>
              <a:ext uri="{FF2B5EF4-FFF2-40B4-BE49-F238E27FC236}">
                <a16:creationId xmlns:a16="http://schemas.microsoft.com/office/drawing/2014/main" xmlns="" id="{47837881-91CB-88AA-C147-F6CE1AD18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15" y="2093472"/>
            <a:ext cx="4409847" cy="305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6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6.29881889763783,&quot;left&quot;:65.15,&quot;top&quot;:78.95,&quot;width&quot;:836.3289763779528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4.61952755905514,&quot;left&quot;:38.84456692913386,&quot;top&quot;:146.25559055118111,&quot;width&quot;:882.3108661417324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3.85,&quot;left&quot;:36.5,&quot;top&quot;:62.8,&quot;width&quot;:864.9789763779529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6.29881889763783,&quot;left&quot;:65.15,&quot;top&quot;:78.95,&quot;width&quot;:836.3289763779528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6.29881889763783,&quot;left&quot;:65.15,&quot;top&quot;:78.95,&quot;width&quot;:836.3289763779528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6.29881889763783,&quot;left&quot;:65.15,&quot;top&quot;:78.95,&quot;width&quot;:836.3289763779528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6.29881889763783,&quot;left&quot;:65.15,&quot;top&quot;:78.95,&quot;width&quot;:836.3289763779528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6.29881889763783,&quot;left&quot;:65.15,&quot;top&quot;:78.95,&quot;width&quot;:836.3289763779528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6.29881889763783,&quot;left&quot;:65.15,&quot;top&quot;:78.95,&quot;width&quot;:836.3289763779528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6.29881889763783,&quot;left&quot;:65.15,&quot;top&quot;:78.95,&quot;width&quot;:836.328976377952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6.29881889763783,&quot;left&quot;:65.15,&quot;top&quot;:78.95,&quot;width&quot;:836.328976377952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6.29881889763783,&quot;left&quot;:65.15,&quot;top&quot;:78.95,&quot;width&quot;:836.328976377952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4.61952755905514,&quot;left&quot;:38.84456692913386,&quot;top&quot;:146.25559055118111,&quot;width&quot;:882.310866141732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4.61952755905514,&quot;left&quot;:38.84456692913386,&quot;top&quot;:146.25559055118111,&quot;width&quot;:882.3108661417324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4.61952755905514,&quot;left&quot;:38.84456692913386,&quot;top&quot;:146.25559055118111,&quot;width&quot;:882.3108661417324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3.85,&quot;left&quot;:36.5,&quot;top&quot;:62.8,&quot;width&quot;:864.9789763779529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3.85,&quot;left&quot;:36.5,&quot;top&quot;:62.8,&quot;width&quot;:864.9789763779529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3.85,&quot;left&quot;:36.5,&quot;top&quot;:62.8,&quot;width&quot;:864.978976377952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4.61952755905514,&quot;left&quot;:38.84456692913386,&quot;top&quot;:146.25559055118111,&quot;width&quot;:882.310866141732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536</Words>
  <Application>Microsoft Office PowerPoint</Application>
  <PresentationFormat>宽屏</PresentationFormat>
  <Paragraphs>77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阿里巴巴普惠体</vt:lpstr>
      <vt:lpstr>等线</vt:lpstr>
      <vt:lpstr>等线 Light</vt:lpstr>
      <vt:lpstr>黑体</vt:lpstr>
      <vt:lpstr>思源黑体 CN Bold</vt:lpstr>
      <vt:lpstr>思源黑体 CN Regular</vt:lpstr>
      <vt:lpstr>微软雅黑</vt:lpstr>
      <vt:lpstr>微软雅黑 Light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bjmogong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moshanfeng</dc:creator>
  <cp:lastModifiedBy>Administrator</cp:lastModifiedBy>
  <cp:revision>64</cp:revision>
  <dcterms:created xsi:type="dcterms:W3CDTF">2024-12-19T15:39:32Z</dcterms:created>
  <dcterms:modified xsi:type="dcterms:W3CDTF">2025-04-25T10:11:35Z</dcterms:modified>
</cp:coreProperties>
</file>